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60" r:id="rId6"/>
    <p:sldId id="266" r:id="rId7"/>
    <p:sldId id="259" r:id="rId8"/>
    <p:sldId id="263" r:id="rId9"/>
    <p:sldId id="265" r:id="rId10"/>
    <p:sldId id="264" r:id="rId11"/>
    <p:sldId id="272" r:id="rId12"/>
    <p:sldId id="271" r:id="rId13"/>
    <p:sldId id="270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63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9916" y="5013176"/>
            <a:ext cx="9143999" cy="1066800"/>
          </a:xfrm>
          <a:effectLst/>
        </p:spPr>
        <p:txBody>
          <a:bodyPr/>
          <a:lstStyle/>
          <a:p>
            <a:r>
              <a:rPr lang="en-CA" b="1" i="1" dirty="0">
                <a:latin typeface="Batang" panose="02030600000101010101" pitchFamily="18" charset="-127"/>
                <a:ea typeface="Batang" panose="02030600000101010101" pitchFamily="18" charset="-127"/>
              </a:rPr>
              <a:t>Le 15e Premier Ministre</a:t>
            </a:r>
            <a:endParaRPr lang="en-US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000" b="1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Pierre Trudeau</a:t>
            </a:r>
            <a:endParaRPr lang="en-US" sz="6000" dirty="0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s://lh4.googleusercontent.com/tV0ljfBp73wMaLW-v0FyS723NhE8W6WQhfaTKKGiYcwEbraxOv4IRjZVCzFgHIyu5RZJ4KcB9Bk7ooq6wGgx11obeUf_oC1MPb5IBlMe5zRfCbfH-gkTYALL8wryRMymU458DgGz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476672"/>
            <a:ext cx="3312368" cy="383467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tang" panose="02030600000101010101" pitchFamily="18" charset="-127"/>
                <a:ea typeface="Batang" panose="02030600000101010101" pitchFamily="18" charset="-127"/>
              </a:rPr>
              <a:t>Le Petit Examen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829" y="1700808"/>
            <a:ext cx="1051316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Après Pierre Trudeau à la retraite at-il continuer avec le judo?(vrai/faux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  <a:p>
            <a:pPr fontAlgn="base">
              <a:buFont typeface="+mj-lt"/>
              <a:buAutoNum type="arabicPeriod"/>
            </a:pP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Qui est venu avant Trudeau en tant que ministre de la Justice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fontAlgn="base">
              <a:buFont typeface="+mj-lt"/>
              <a:buAutoNum type="arabicPeriod"/>
            </a:pP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spcAft>
                <a:spcPts val="600"/>
              </a:spcAft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A)Lester B. Pearson </a:t>
            </a: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spcAft>
                <a:spcPts val="600"/>
              </a:spcAft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B)Barbra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Streisand </a:t>
            </a: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spcAft>
                <a:spcPts val="600"/>
              </a:spcAft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C)Gérard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D. Levesque</a:t>
            </a:r>
          </a:p>
          <a:p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pic>
        <p:nvPicPr>
          <p:cNvPr id="10242" name="Picture 2" descr="https://lh4.googleusercontent.com/q3iv2DPqw2S9wuIc_33eH9ar4JO2k6MItJHyPV-cdpuNal-TSh_uS7zzC6zBpwnFPHK4jjcnkeICFx0T6ROyGueC7bfB_Vx1U1mda4J-qoJyIe_6uspqGuUelHVehcBL6Sm1GpO4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76" y="4077072"/>
            <a:ext cx="4258536" cy="237626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9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tang" panose="02030600000101010101" pitchFamily="18" charset="-127"/>
                <a:ea typeface="Batang" panose="02030600000101010101" pitchFamily="18" charset="-127"/>
              </a:rPr>
              <a:t>Le Petit Examen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828" y="1700808"/>
            <a:ext cx="101531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3. Combien d'enfants Pierre at-il eu?</a:t>
            </a:r>
          </a:p>
          <a:p>
            <a:pPr marL="514350" indent="-514350">
              <a:spcBef>
                <a:spcPts val="600"/>
              </a:spcBef>
              <a:buAutoNum type="alphaUcParenR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 </a:t>
            </a:r>
          </a:p>
          <a:p>
            <a:pPr marL="514350" indent="-514350">
              <a:spcBef>
                <a:spcPts val="600"/>
              </a:spcBef>
              <a:buAutoNum type="alphaUcParenR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 </a:t>
            </a: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514350" indent="-514350">
              <a:spcBef>
                <a:spcPts val="600"/>
              </a:spcBef>
              <a:buAutoNum type="alphaUcParenR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 </a:t>
            </a: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spcBef>
                <a:spcPts val="600"/>
              </a:spcBef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4. Quand était la première fois que Pierre Trudeau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mener le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parti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libéral?</a:t>
            </a:r>
          </a:p>
          <a:p>
            <a:pPr>
              <a:spcBef>
                <a:spcPts val="600"/>
              </a:spcBef>
            </a:pP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spcBef>
                <a:spcPts val="600"/>
              </a:spcBef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 1964    B)1972    C)1968</a:t>
            </a:r>
          </a:p>
          <a:p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CA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99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tang" panose="02030600000101010101" pitchFamily="18" charset="-127"/>
                <a:ea typeface="Batang" panose="02030600000101010101" pitchFamily="18" charset="-127"/>
              </a:rPr>
              <a:t>Le Petit Examen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9836" y="1988840"/>
            <a:ext cx="887906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5. Quels sont les deux pays avait Pierre améliorer les relations avec?</a:t>
            </a:r>
          </a:p>
          <a:p>
            <a:pPr>
              <a:spcBef>
                <a:spcPts val="600"/>
              </a:spcBef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A) Chine et France </a:t>
            </a:r>
          </a:p>
          <a:p>
            <a:pPr>
              <a:spcBef>
                <a:spcPts val="600"/>
              </a:spcBef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B) Grande-Bretagne et Chine</a:t>
            </a:r>
          </a:p>
          <a:p>
            <a:pPr>
              <a:spcBef>
                <a:spcPts val="600"/>
              </a:spcBef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C) France et Allemagne </a:t>
            </a:r>
          </a:p>
          <a:p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D) Allemagne et Grande-Bretagne </a:t>
            </a:r>
            <a:endParaRPr lang="en-CA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266" name="Picture 2" descr="https://lh6.googleusercontent.com/WbWsQeKcoNZ0Gvy1uHiwJSP3mQvSe1ARxYE4ptudxRjVHH110exwtIS5izakb6v7hvFDHBb3elC_LSn-JWKfZlC09y-wTUi6by1sZSmqrzL5y_6DzVkJakipTvhr0C9SBg8N-wnG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52" y="2852936"/>
            <a:ext cx="3874888" cy="290616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9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Sa Vie Privée</a:t>
            </a:r>
            <a:endParaRPr lang="en-US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https://lh5.googleusercontent.com/O71PokxdNaKJeIDiWixSluW1RuE0TIei7lpi6Mze4PS18L013T9SpKmxzz2Bvk6k1_sGMTtAioMsLIwJDNoDdRSB3QVyeY-HcwjVYv6-sHdm32iwfXKSTYY8DzQm_VJ_dn67r3e6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2348880"/>
            <a:ext cx="3270338" cy="327033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190" y="1628800"/>
            <a:ext cx="6092825" cy="638636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Il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 né le 18 octobre 1919 à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Montréal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CA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Marié Margaret Sinclair. </a:t>
            </a:r>
            <a:endParaRPr lang="en-CA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Catholique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Il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pratiquait le judo dans son milieu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des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années 30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Personalité</a:t>
            </a:r>
            <a:endParaRPr lang="en-US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5516" y="785019"/>
            <a:ext cx="6092825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fr-FR" sz="3200" dirty="0" smtClean="0"/>
              <a:t> </a:t>
            </a:r>
            <a:endParaRPr lang="fr-FR" sz="3200" dirty="0"/>
          </a:p>
          <a:p>
            <a:pPr fontAlgn="base"/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Personnalité Colorée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Ses Idées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Progressistes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Nationaliste</a:t>
            </a: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pic>
        <p:nvPicPr>
          <p:cNvPr id="3074" name="Picture 2" descr="https://lh4.googleusercontent.com/Tuh_G_kL2fTfGOW_MWZMOc_G9eqNUM3oKjs6otjpUKDLTHzhJ1rFN2t7G7wEVW5T49R0ihSTgww8edm88rG5FqsNBrJbQHHR7pgE46R-Q8-jsXEA_U6nFfcMTckCviyQPdCk1BfJ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19" y="1916832"/>
            <a:ext cx="2715693" cy="444468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La Vie Dans les Politiques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522414" y="2060848"/>
            <a:ext cx="609282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Ministre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 la Justice sous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Lester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B.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Pearson</a:t>
            </a: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Les 1968 Résultats du vote</a:t>
            </a:r>
            <a:endParaRPr lang="en-CA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457200">
              <a:spcBef>
                <a:spcPts val="600"/>
              </a:spcBef>
            </a:pP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Devenir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leader de la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partie libérale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en 1968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pic>
        <p:nvPicPr>
          <p:cNvPr id="5124" name="Picture 4" descr="https://lh5.googleusercontent.com/CASzQFUMWTa_B_VBKyYc2aAfg-0JyouMUb5CHStK_g6bo2i7P02uzu6VSCGYNLz16g0vn9ZqWgzK5hTezIptPAH0UH9ZE_d_J8c9wThOeXljbhNAwKo1EhjNGXr9ii2zE2iFS6T8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1841250"/>
            <a:ext cx="2808312" cy="440394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1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772" y="23167"/>
            <a:ext cx="9143998" cy="1020762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Batang" panose="02030600000101010101" pitchFamily="18" charset="-127"/>
                <a:ea typeface="Batang" panose="02030600000101010101" pitchFamily="18" charset="-127"/>
              </a:rPr>
              <a:t>1968 résultats des élections</a:t>
            </a:r>
            <a:endParaRPr lang="en-CA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2" descr="http://upload.wikimedia.org/wikipedia/commons/thumb/f/f0/Canada_1968_Federal_Election.svg/2000px-Canada_1968_Federal_Electio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-99392"/>
            <a:ext cx="7920880" cy="672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748" y="2940150"/>
            <a:ext cx="609282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Les </a:t>
            </a:r>
            <a:r>
              <a:rPr lang="fr-FR" sz="3200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1968 Résultats </a:t>
            </a:r>
            <a:endParaRPr lang="fr-FR" sz="3200" i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</a:pPr>
            <a:r>
              <a:rPr lang="fr-FR" sz="3200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du </a:t>
            </a:r>
            <a:r>
              <a:rPr lang="fr-FR" sz="3200" i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vote</a:t>
            </a:r>
            <a:endParaRPr lang="en-CA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</a:pP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02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La Vie Dans les Politiques</a:t>
            </a:r>
            <a:endParaRPr lang="en-US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098" name="Picture 2" descr="https://lh6.googleusercontent.com/dvTmCuLQ3Z4rJHM7onQ03HFdKBLgP_o0GImeUsDCSFb3uY18DEwAqfBLmOuLXUeTo-BJxazwrFdFtBweKJ7foT5urdgeGkC-MVnf51ZyRohJwDvs6WtVu4lbcl1gezikipqKiIH7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2060848"/>
            <a:ext cx="4791075" cy="380047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748" y="2210574"/>
            <a:ext cx="6092825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Vaincre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mouvement séparatiste français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fr-FR" sz="3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Gagner </a:t>
            </a:r>
          </a:p>
          <a:p>
            <a:pPr fontAlgn="base"/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l'indépendance constitutionnelle</a:t>
            </a:r>
          </a:p>
          <a:p>
            <a:pPr fontAlgn="base"/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 Grande-Bretagne</a:t>
            </a: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Héritage</a:t>
            </a:r>
            <a:endParaRPr lang="en-US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414" y="1916832"/>
            <a:ext cx="615617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Réformer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beaucoups des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lois</a:t>
            </a:r>
          </a:p>
          <a:p>
            <a:pPr fontAlgn="base">
              <a:spcBef>
                <a:spcPts val="600"/>
              </a:spcBef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La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constitution du Canada</a:t>
            </a:r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pic>
        <p:nvPicPr>
          <p:cNvPr id="7170" name="Picture 2" descr="https://lh6.googleusercontent.com/WOaeubjvw88sf0K-OYd_Gi9Tfg46HDzreBrWAAbVYqQcU6JOWai7zJGwoVM_sHhEPMMtlVVBstJTUeXkdOiY1qV0tevUnbax98zVrgTVuUSfwSWxlPz9_5cID6qsg74uB2PbpzrS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2924944"/>
            <a:ext cx="4296449" cy="341620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5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Héritage</a:t>
            </a:r>
            <a:endParaRPr lang="en-US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828" y="1844824"/>
            <a:ext cx="806489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Établir bonnes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relations diplomatiques avec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Chine et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France</a:t>
            </a:r>
          </a:p>
          <a:p>
            <a:pPr fontAlgn="base">
              <a:spcBef>
                <a:spcPts val="600"/>
              </a:spcBef>
            </a:pPr>
            <a:endParaRPr lang="fr-FR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Premier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au sommet liste </a:t>
            </a:r>
            <a:r>
              <a:rPr lang="fr-FR" sz="32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des 10 </a:t>
            </a:r>
            <a:r>
              <a:rPr lang="fr-F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héros canadiens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pic>
        <p:nvPicPr>
          <p:cNvPr id="8194" name="Picture 2" descr="https://lh4.googleusercontent.com/Bzuo7zoYpmwLMZ49aqN-Cefhsl-Nmwlq7Qwf4lojJr8qDrfaCqdWGjcb7bau_ZTomlUoUKvJ1ovqb047So9ClZlcscluowyxmcuRz4xAgy30o8XFPc40NA-oAkMM0ypRwW2j1U7o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2060848"/>
            <a:ext cx="2808312" cy="422014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6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atang" panose="02030600000101010101" pitchFamily="18" charset="-127"/>
                <a:ea typeface="Batang" panose="02030600000101010101" pitchFamily="18" charset="-127"/>
              </a:rPr>
              <a:t>Le Petit Examen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220" name="Picture 4" descr="https://lh6.googleusercontent.com/qD4zO9iTq2-8oVlJ9sdOKs8KcYUKGx3szEhIc45uUHV43gzAuwIKENsoGTna8qRCa5OFvNjP0quEwaI0sXiWloDlVxhVTWOn5eKp57EwAVf_GfezaB-Umbq7JHRN1tcVZHh6Hy9m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476672"/>
            <a:ext cx="3600400" cy="36004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204</Words>
  <Application>Microsoft Office PowerPoint</Application>
  <PresentationFormat>Custom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Batang</vt:lpstr>
      <vt:lpstr>Arial</vt:lpstr>
      <vt:lpstr>Century Gothic</vt:lpstr>
      <vt:lpstr>Wingdings 3</vt:lpstr>
      <vt:lpstr>Student presentation</vt:lpstr>
      <vt:lpstr>Pierre Trudeau</vt:lpstr>
      <vt:lpstr>Sa Vie Privée</vt:lpstr>
      <vt:lpstr>Personalité</vt:lpstr>
      <vt:lpstr>La Vie Dans les Politiques</vt:lpstr>
      <vt:lpstr>1968 résultats des élections</vt:lpstr>
      <vt:lpstr>La Vie Dans les Politiques</vt:lpstr>
      <vt:lpstr>Héritage</vt:lpstr>
      <vt:lpstr>Héritage</vt:lpstr>
      <vt:lpstr>Le Petit Examen</vt:lpstr>
      <vt:lpstr>Le Petit Examen</vt:lpstr>
      <vt:lpstr>Le Petit Examen</vt:lpstr>
      <vt:lpstr>Le Petit Examen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2015-05-12T03:37:47Z</dcterms:created>
  <dcterms:modified xsi:type="dcterms:W3CDTF">2015-05-12T16:33:07Z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