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3" autoAdjust="0"/>
  </p:normalViewPr>
  <p:slideViewPr>
    <p:cSldViewPr>
      <p:cViewPr>
        <p:scale>
          <a:sx n="100" d="100"/>
          <a:sy n="100" d="100"/>
        </p:scale>
        <p:origin x="125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44EA-C112-4A47-9ADD-8D2E2038F6F3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2E5B3-3C1B-4F76-AC4E-D24CAF5CF29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51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5B3-3C1B-4F76-AC4E-D24CAF5CF29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05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77065D-7C34-4346-9BA5-886135C0F017}" type="datetimeFigureOut">
              <a:rPr lang="fr-CA" smtClean="0"/>
              <a:t>2014-05-21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3EF4FB-65A0-42E4-AAB0-5F8AE3155C4A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175260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Les référendums et Loi 101 </a:t>
            </a:r>
            <a:endParaRPr lang="fr-CA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fr-CA" dirty="0" smtClean="0"/>
              <a:t>Le Séparatisme au Québec</a:t>
            </a:r>
            <a:endParaRPr lang="fr-CA" dirty="0"/>
          </a:p>
        </p:txBody>
      </p:sp>
      <p:pic>
        <p:nvPicPr>
          <p:cNvPr id="1028" name="Picture 4" descr="C:\Users\Omri\Desktop\Flag_Map_of_Canada_with_Independent_Queb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9949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identité </a:t>
            </a:r>
            <a:r>
              <a:rPr lang="fr-CA" dirty="0"/>
              <a:t>u</a:t>
            </a:r>
            <a:r>
              <a:rPr lang="fr-CA" dirty="0" smtClean="0"/>
              <a:t>nique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Nouvelle-France</a:t>
            </a:r>
          </a:p>
          <a:p>
            <a:r>
              <a:rPr lang="fr-CA" sz="2800" dirty="0" smtClean="0"/>
              <a:t>La langue, </a:t>
            </a:r>
            <a:r>
              <a:rPr lang="fr-CA" sz="2800" dirty="0"/>
              <a:t>c</a:t>
            </a:r>
            <a:r>
              <a:rPr lang="fr-CA" sz="2800" dirty="0" smtClean="0"/>
              <a:t>ulture, et religion</a:t>
            </a:r>
          </a:p>
          <a:p>
            <a:r>
              <a:rPr lang="fr-CA" sz="2800" dirty="0" smtClean="0"/>
              <a:t>Puissance politique</a:t>
            </a:r>
          </a:p>
          <a:p>
            <a:r>
              <a:rPr lang="fr-CA" sz="2800" dirty="0" smtClean="0"/>
              <a:t>Parti Québécois</a:t>
            </a:r>
          </a:p>
          <a:p>
            <a:endParaRPr lang="fr-CA" sz="2800" dirty="0"/>
          </a:p>
        </p:txBody>
      </p:sp>
      <p:pic>
        <p:nvPicPr>
          <p:cNvPr id="2050" name="Picture 2" descr="C:\Users\Omri\Desktop\nn_5bc0c5af5058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0655"/>
            <a:ext cx="369071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mri\Desktop\img280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92" y="4102892"/>
            <a:ext cx="5067300" cy="24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mri\Desktop\Quiet pro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0" y="4433302"/>
            <a:ext cx="2959771" cy="17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Référendum de 1980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Première référendum</a:t>
            </a:r>
          </a:p>
          <a:p>
            <a:r>
              <a:rPr lang="fr-CA" sz="2800" dirty="0" smtClean="0"/>
              <a:t>Sondages initiaux</a:t>
            </a:r>
            <a:endParaRPr lang="fr-CA" sz="2800" dirty="0"/>
          </a:p>
          <a:p>
            <a:r>
              <a:rPr lang="fr-CA" sz="2800" dirty="0" smtClean="0"/>
              <a:t>40% oui, 60% non</a:t>
            </a:r>
          </a:p>
          <a:p>
            <a:pPr marL="0" indent="0">
              <a:buNone/>
            </a:pPr>
            <a:endParaRPr lang="fr-CA" sz="2800" dirty="0"/>
          </a:p>
        </p:txBody>
      </p:sp>
      <p:pic>
        <p:nvPicPr>
          <p:cNvPr id="3074" name="Picture 2" descr="C:\Users\Omri\Desktop\8d24933cf3194863c1c60fbbba299f59_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8774"/>
            <a:ext cx="4191000" cy="32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6140811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René Levesque, le premier du Québec, après il a perdu le référendum</a:t>
            </a:r>
            <a:endParaRPr lang="fr-CA" dirty="0"/>
          </a:p>
        </p:txBody>
      </p:sp>
      <p:pic>
        <p:nvPicPr>
          <p:cNvPr id="3075" name="Picture 3" descr="C:\Users\Omri\Desktop\butt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5720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mri\Desktop\quebecois_answer_1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73515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Référendum de 1995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85910"/>
            <a:ext cx="7772400" cy="457200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Grand </a:t>
            </a:r>
            <a:r>
              <a:rPr lang="fr-CA" sz="2800" dirty="0"/>
              <a:t>cause de </a:t>
            </a:r>
            <a:r>
              <a:rPr lang="fr-CA" sz="2800" dirty="0" smtClean="0"/>
              <a:t>division</a:t>
            </a:r>
          </a:p>
          <a:p>
            <a:r>
              <a:rPr lang="fr-CA" sz="2800" dirty="0" smtClean="0"/>
              <a:t>Question controversé</a:t>
            </a:r>
          </a:p>
          <a:p>
            <a:r>
              <a:rPr lang="fr-CA" sz="2800" dirty="0" smtClean="0"/>
              <a:t>Les groupes autochtones</a:t>
            </a:r>
          </a:p>
          <a:p>
            <a:r>
              <a:rPr lang="fr-CA" sz="2800" dirty="0" smtClean="0"/>
              <a:t>49% oui, 51% non</a:t>
            </a:r>
          </a:p>
          <a:p>
            <a:pPr marL="0" indent="0">
              <a:buNone/>
            </a:pPr>
            <a:endParaRPr lang="fr-CA" sz="2800" dirty="0"/>
          </a:p>
        </p:txBody>
      </p:sp>
      <p:pic>
        <p:nvPicPr>
          <p:cNvPr id="4098" name="Picture 2" descr="C:\Users\Omri\Desktop\Non_au_référendum_1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2548"/>
            <a:ext cx="4328319" cy="29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mri\Desktop\referend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941113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mri\Desktop\yesterdayscanad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21" y="4572000"/>
            <a:ext cx="3800475" cy="17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La réponse de la reste </a:t>
            </a:r>
            <a:r>
              <a:rPr lang="fr-FR" dirty="0" smtClean="0"/>
              <a:t>du Canada</a:t>
            </a:r>
            <a:br>
              <a:rPr lang="fr-FR" dirty="0" smtClean="0"/>
            </a:br>
            <a:r>
              <a:rPr lang="fr-FR" dirty="0" smtClean="0"/>
              <a:t>(et le monde)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Prime Ministre Jean Chrétien</a:t>
            </a:r>
          </a:p>
          <a:p>
            <a:r>
              <a:rPr lang="fr-CA" sz="2800" dirty="0" smtClean="0"/>
              <a:t>Rallye d’Unité</a:t>
            </a:r>
          </a:p>
          <a:p>
            <a:r>
              <a:rPr lang="fr-CA" sz="2800" dirty="0" smtClean="0"/>
              <a:t>Des autres pays</a:t>
            </a:r>
          </a:p>
        </p:txBody>
      </p:sp>
      <p:pic>
        <p:nvPicPr>
          <p:cNvPr id="1027" name="Picture 3" descr="C:\Users\Omri\Desktop\41807-rassemblement-lors-referendum-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mri\Desktop\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133722"/>
            <a:ext cx="3829050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mri\Desktop\unity_rally_17_quebec__31405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5591"/>
            <a:ext cx="3886200" cy="2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autre </a:t>
            </a:r>
            <a:r>
              <a:rPr lang="fr-FR" dirty="0" smtClean="0"/>
              <a:t>référendum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Les sondages moderne</a:t>
            </a:r>
          </a:p>
          <a:p>
            <a:r>
              <a:rPr lang="fr-CA" dirty="0" smtClean="0"/>
              <a:t>L’élection fédérale de 2011</a:t>
            </a:r>
          </a:p>
          <a:p>
            <a:pPr lvl="1"/>
            <a:r>
              <a:rPr lang="fr-CA" dirty="0" smtClean="0"/>
              <a:t>Bloc Québécois</a:t>
            </a:r>
          </a:p>
          <a:p>
            <a:pPr lvl="1"/>
            <a:r>
              <a:rPr lang="fr-CA" dirty="0" smtClean="0"/>
              <a:t>NPD</a:t>
            </a:r>
          </a:p>
          <a:p>
            <a:r>
              <a:rPr lang="fr-CA" dirty="0" smtClean="0"/>
              <a:t>L’élection de 2014</a:t>
            </a:r>
          </a:p>
          <a:p>
            <a:pPr lvl="1"/>
            <a:r>
              <a:rPr lang="fr-CA" dirty="0" smtClean="0"/>
              <a:t>Parti Québécois</a:t>
            </a:r>
          </a:p>
        </p:txBody>
      </p:sp>
      <p:pic>
        <p:nvPicPr>
          <p:cNvPr id="2050" name="Picture 2" descr="C:\Users\Omri\Desktop\pq-leader-pauline-mar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5300"/>
            <a:ext cx="3747112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mri\Desktop\nouveaulogo_q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447800"/>
            <a:ext cx="4572000" cy="13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mri\Desktop\elxn_que_20140407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7244"/>
            <a:ext cx="3257550" cy="26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Loi 101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Français comme la langue officielle</a:t>
            </a:r>
          </a:p>
          <a:p>
            <a:r>
              <a:rPr lang="fr-CA" sz="2800" dirty="0" smtClean="0"/>
              <a:t>80% parle français</a:t>
            </a:r>
          </a:p>
          <a:p>
            <a:r>
              <a:rPr lang="fr-CA" sz="2800" dirty="0" smtClean="0"/>
              <a:t>Les disputes avec le constitution</a:t>
            </a:r>
          </a:p>
          <a:p>
            <a:r>
              <a:rPr lang="fr-CA" sz="2800" dirty="0" smtClean="0"/>
              <a:t>Le droits d’une langue</a:t>
            </a:r>
            <a:endParaRPr lang="fr-CA" sz="2800" dirty="0"/>
          </a:p>
        </p:txBody>
      </p:sp>
      <p:pic>
        <p:nvPicPr>
          <p:cNvPr id="5123" name="Picture 3" descr="C:\Users\Omri\Desktop\IMG_4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276225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mri\Desktop\arton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mri\Desktop\Loi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petit quiz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Qu’était le nom de la colonie de France au Nord-Amérique?</a:t>
            </a:r>
          </a:p>
          <a:p>
            <a:r>
              <a:rPr lang="fr-CA" sz="3200" dirty="0" smtClean="0"/>
              <a:t>Nommez des deux services que doit être faire en français au Québec</a:t>
            </a:r>
          </a:p>
          <a:p>
            <a:r>
              <a:rPr lang="fr-FR" sz="3200" dirty="0" smtClean="0"/>
              <a:t>Qu'était la résulte de la référendum de 1995 (les pourcentages)</a:t>
            </a:r>
          </a:p>
          <a:p>
            <a:r>
              <a:rPr lang="fr-FR" sz="3200" i="1" dirty="0" smtClean="0"/>
              <a:t>Qui était le Prime Ministre du Canada dans le deuxième </a:t>
            </a:r>
            <a:r>
              <a:rPr lang="fr-FR" sz="3200" dirty="0" smtClean="0"/>
              <a:t>référendum?</a:t>
            </a:r>
            <a:endParaRPr lang="fr-CA" sz="3200" i="1" dirty="0"/>
          </a:p>
        </p:txBody>
      </p:sp>
    </p:spTree>
    <p:extLst>
      <p:ext uri="{BB962C8B-B14F-4D97-AF65-F5344CB8AC3E}">
        <p14:creationId xmlns:p14="http://schemas.microsoft.com/office/powerpoint/2010/main" val="35803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Omri</a:t>
            </a:r>
          </a:p>
          <a:p>
            <a:r>
              <a:rPr lang="fr-CA" dirty="0" smtClean="0"/>
              <a:t>Chelsea</a:t>
            </a:r>
          </a:p>
          <a:p>
            <a:r>
              <a:rPr lang="fr-CA" dirty="0" smtClean="0"/>
              <a:t>Rachel</a:t>
            </a:r>
          </a:p>
          <a:p>
            <a:r>
              <a:rPr lang="fr-CA" dirty="0" smtClean="0"/>
              <a:t>Julia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29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238</TotalTime>
  <Words>183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Le Séparatisme au Québec</vt:lpstr>
      <vt:lpstr>Un identité unique</vt:lpstr>
      <vt:lpstr>Référendum de 1980</vt:lpstr>
      <vt:lpstr>Référendum de 1995</vt:lpstr>
      <vt:lpstr>La réponse de la reste du Canada (et le monde)</vt:lpstr>
      <vt:lpstr>Un autre référendum?</vt:lpstr>
      <vt:lpstr>Loi 101</vt:lpstr>
      <vt:lpstr>Un petit quiz</vt:lpstr>
      <vt:lpstr>Par: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Séparatisme au Québec</dc:title>
  <dc:creator>Omri</dc:creator>
  <cp:lastModifiedBy>a</cp:lastModifiedBy>
  <cp:revision>30</cp:revision>
  <dcterms:created xsi:type="dcterms:W3CDTF">2014-04-25T02:33:03Z</dcterms:created>
  <dcterms:modified xsi:type="dcterms:W3CDTF">2014-05-21T17:37:27Z</dcterms:modified>
</cp:coreProperties>
</file>