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s/comment1.xml" ContentType="application/vnd.openxmlformats-officedocument.presentationml.comment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Author id="0" initials="" name="Max Levine" lastIdx="5" clrIdx="0"/>
  <p:cmAuthor id="1" initials="" name="Sharon L.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0.xml" Type="http://schemas.openxmlformats.org/officeDocument/2006/relationships/slide" Id="rId16"/><Relationship Target="slides/slide9.xml" Type="http://schemas.openxmlformats.org/officeDocument/2006/relationships/slide" Id="rId15"/><Relationship Target="slides/slide8.xml" Type="http://schemas.openxmlformats.org/officeDocument/2006/relationships/slide" Id="rId14"/><Relationship Target="slides/slide6.xml" Type="http://schemas.openxmlformats.org/officeDocument/2006/relationships/slide" Id="rId12"/><Relationship Target="presProps.xml" Type="http://schemas.openxmlformats.org/officeDocument/2006/relationships/presProps" Id="rId2"/><Relationship Target="slides/slide7.xml" Type="http://schemas.openxmlformats.org/officeDocument/2006/relationships/slide" Id="rId13"/><Relationship Target="theme/theme1.xml" Type="http://schemas.openxmlformats.org/officeDocument/2006/relationships/theme" Id="rId1"/><Relationship Target="slides/slide4.xml" Type="http://schemas.openxmlformats.org/officeDocument/2006/relationships/slide" Id="rId10"/><Relationship Target="commentAuthors.xml" Type="http://schemas.openxmlformats.org/officeDocument/2006/relationships/commentAuthors" Id="rId4"/><Relationship Target="slides/slide5.xml" Type="http://schemas.openxmlformats.org/officeDocument/2006/relationships/slide" Id="rId11"/><Relationship Target="tableStyles.xml" Type="http://schemas.openxmlformats.org/officeDocument/2006/relationships/tableStyles" Id="rId3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1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idx="1" authorId="0">
    <p:pos y="0" x="6000"/>
    <p:text>Also, Channon where do you want my questions?</p:text>
  </p:cm>
  <p:cm idx="2" authorId="0">
    <p:pos y="100" x="6000"/>
    <p:text>Hi Sharon, what's your email? I'm trying to send you my list of sources for the bibliography</p:text>
  </p:cm>
  <p:cm idx="1" authorId="1">
    <p:pos y="200" x="6000"/>
    <p:text>hey sharonwleung@gmail.com</p:text>
  </p:cm>
  <p:cm idx="3" authorId="0">
    <p:pos y="300" x="6000"/>
    <p:text>thank you</p:text>
  </p:cm>
  <p:cm idx="2" authorId="1">
    <p:pos y="400" x="6000"/>
    <p:text>Oh and can you send your questions for your slides too please?</p:text>
  </p:cm>
  <p:cm idx="4" authorId="0">
    <p:pos y="500" x="6000"/>
    <p:text>okay</p:text>
  </p:cm>
  <p:cm idx="3" authorId="1">
    <p:pos y="600" x="6000"/>
    <p:text>Chanon said to just send it to my email</p:text>
  </p:cm>
  <p:cm idx="4" authorId="1">
    <p:pos y="700" x="6000"/>
    <p:text>Remember to pick out your key words</p:text>
  </p:cm>
  <p:cm idx="5" authorId="0">
    <p:pos y="800" x="6000"/>
    <p:text>where do you want to meet at lunch and when?</p:text>
  </p:cm>
</p:cmLst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3" name="Shape 1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 indent="304800">
              <a:spcBef>
                <a:spcPts val="0"/>
              </a:spcBef>
              <a:buSzPct val="100000"/>
              <a:defRPr sz="4800"/>
            </a:lvl1pPr>
            <a:lvl2pPr algn="ctr" indent="304800">
              <a:spcBef>
                <a:spcPts val="0"/>
              </a:spcBef>
              <a:buSzPct val="100000"/>
              <a:defRPr sz="4800"/>
            </a:lvl2pPr>
            <a:lvl3pPr algn="ctr" indent="304800">
              <a:spcBef>
                <a:spcPts val="0"/>
              </a:spcBef>
              <a:buSzPct val="100000"/>
              <a:defRPr sz="4800"/>
            </a:lvl3pPr>
            <a:lvl4pPr algn="ctr" indent="304800">
              <a:spcBef>
                <a:spcPts val="0"/>
              </a:spcBef>
              <a:buSzPct val="100000"/>
              <a:defRPr sz="4800"/>
            </a:lvl4pPr>
            <a:lvl5pPr algn="ctr" indent="304800">
              <a:spcBef>
                <a:spcPts val="0"/>
              </a:spcBef>
              <a:buSzPct val="100000"/>
              <a:defRPr sz="4800"/>
            </a:lvl5pPr>
            <a:lvl6pPr algn="ctr" indent="304800">
              <a:spcBef>
                <a:spcPts val="0"/>
              </a:spcBef>
              <a:buSzPct val="100000"/>
              <a:defRPr sz="4800"/>
            </a:lvl6pPr>
            <a:lvl7pPr algn="ctr" indent="304800">
              <a:spcBef>
                <a:spcPts val="0"/>
              </a:spcBef>
              <a:buSzPct val="100000"/>
              <a:defRPr sz="4800"/>
            </a:lvl7pPr>
            <a:lvl8pPr algn="ctr" indent="304800">
              <a:spcBef>
                <a:spcPts val="0"/>
              </a:spcBef>
              <a:buSzPct val="100000"/>
              <a:defRPr sz="4800"/>
            </a:lvl8pPr>
            <a:lvl9pPr algn="ctr" indent="30480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mar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 indent="457200">
              <a:spcBef>
                <a:spcPts val="0"/>
              </a:spcBef>
              <a:defRPr/>
            </a:lvl2pPr>
            <a:lvl3pPr indent="914400">
              <a:spcBef>
                <a:spcPts val="0"/>
              </a:spcBef>
              <a:defRPr/>
            </a:lvl3pPr>
            <a:lvl4pPr indent="1371600"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80" cx="3994525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2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indent="-171450" marL="285750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25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8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52400" marL="3429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indent="-133350" marL="7429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indent="-76200" marL="11430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indent="-114300" marL="1600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indent="-114300" marL="20574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indent="-114300" marL="25146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indent="-114300" marL="29718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indent="-114300" marL="34290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indent="-114300" marL="3886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0.jpg" Type="http://schemas.openxmlformats.org/officeDocument/2006/relationships/image" Id="rId4"/><Relationship Target="../comments/comment1.xml" Type="http://schemas.openxmlformats.org/officeDocument/2006/relationships/comments" Id="rId3"/></Relationships>
</file>

<file path=ppt/slides/_rels/slide10.xml.rels><?xml version="1.0" encoding="UTF-8" standalone="yes"?><Relationships xmlns="http://schemas.openxmlformats.org/package/2006/relationships"><Relationship Target="../media/image35.png" Type="http://schemas.openxmlformats.org/officeDocument/2006/relationships/image" Id="rId12"/><Relationship Target="../notesSlides/notesSlide10.xml" Type="http://schemas.openxmlformats.org/officeDocument/2006/relationships/notesSlide" Id="rId2"/><Relationship Target="../slideLayouts/slideLayout6.xml" Type="http://schemas.openxmlformats.org/officeDocument/2006/relationships/slideLayout" Id="rId1"/><Relationship Target="http://www.bibme.org/#" Type="http://schemas.openxmlformats.org/officeDocument/2006/relationships/hyperlink" TargetMode="External" Id="rId10"/><Relationship Target="http://www.bibme.org/#" Type="http://schemas.openxmlformats.org/officeDocument/2006/relationships/hyperlink" TargetMode="External" Id="rId4"/><Relationship Target="http://www.bibme.org/#" Type="http://schemas.openxmlformats.org/officeDocument/2006/relationships/hyperlink" TargetMode="External" Id="rId11"/><Relationship Target="http://www.bibme.org/#" Type="http://schemas.openxmlformats.org/officeDocument/2006/relationships/hyperlink" TargetMode="External" Id="rId3"/><Relationship Target="http://www.bibme.org/#" Type="http://schemas.openxmlformats.org/officeDocument/2006/relationships/hyperlink" TargetMode="External" Id="rId9"/><Relationship Target="http://www.rrq.gouv.qc.ca/en/regie/Pages/regie.aspx" Type="http://schemas.openxmlformats.org/officeDocument/2006/relationships/hyperlink" TargetMode="External" Id="rId6"/><Relationship Target="http://www.bibme.org/#" Type="http://schemas.openxmlformats.org/officeDocument/2006/relationships/hyperlink" TargetMode="External" Id="rId5"/><Relationship Target="http://www.hydroquebec.com/about-hydro-quebec/who-are-we/history-hydro-quebec.html" Type="http://schemas.openxmlformats.org/officeDocument/2006/relationships/hyperlink" TargetMode="External" Id="rId8"/><Relationship Target="http://www.bibme.org/#" Type="http://schemas.openxmlformats.org/officeDocument/2006/relationships/hyperlink" TargetMode="External" Id="rId7"/></Relationships>
</file>

<file path=ppt/slides/_rels/slide2.xml.rels><?xml version="1.0" encoding="UTF-8" standalone="yes"?><Relationships xmlns="http://schemas.openxmlformats.org/package/2006/relationships"><Relationship Target="../media/image14.jpg" Type="http://schemas.openxmlformats.org/officeDocument/2006/relationships/image" Id="rId17"/><Relationship Target="../media/image08.jpg" Type="http://schemas.openxmlformats.org/officeDocument/2006/relationships/image" Id="rId16"/><Relationship Target="../media/image12.jpg" Type="http://schemas.openxmlformats.org/officeDocument/2006/relationships/image" Id="rId15"/><Relationship Target="../media/image05.jpg" Type="http://schemas.openxmlformats.org/officeDocument/2006/relationships/image" Id="rId14"/><Relationship Target="../notesSlides/notesSlide2.xml" Type="http://schemas.openxmlformats.org/officeDocument/2006/relationships/notesSlide" Id="rId2"/><Relationship Target="../media/image09.jpg" Type="http://schemas.openxmlformats.org/officeDocument/2006/relationships/image" Id="rId12"/><Relationship Target="../slideLayouts/slideLayout1.xml" Type="http://schemas.openxmlformats.org/officeDocument/2006/relationships/slideLayout" Id="rId1"/><Relationship Target="../media/image10.jpg" Type="http://schemas.openxmlformats.org/officeDocument/2006/relationships/image" Id="rId13"/><Relationship Target="../media/image01.jpg" Type="http://schemas.openxmlformats.org/officeDocument/2006/relationships/image" Id="rId4"/><Relationship Target="../media/image02.jpg" Type="http://schemas.openxmlformats.org/officeDocument/2006/relationships/image" Id="rId10"/><Relationship Target="../media/image11.jpg" Type="http://schemas.openxmlformats.org/officeDocument/2006/relationships/image" Id="rId3"/><Relationship Target="../media/image07.jpg" Type="http://schemas.openxmlformats.org/officeDocument/2006/relationships/image" Id="rId11"/><Relationship Target="../media/image06.jpg" Type="http://schemas.openxmlformats.org/officeDocument/2006/relationships/image" Id="rId9"/><Relationship Target="../media/image13.jpg" Type="http://schemas.openxmlformats.org/officeDocument/2006/relationships/image" Id="rId6"/><Relationship Target="../media/image15.jpg" Type="http://schemas.openxmlformats.org/officeDocument/2006/relationships/image" Id="rId5"/><Relationship Target="../media/image03.jpg" Type="http://schemas.openxmlformats.org/officeDocument/2006/relationships/image" Id="rId8"/><Relationship Target="../media/image04.jpg" Type="http://schemas.openxmlformats.org/officeDocument/2006/relationships/image" Id="rId7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4.png" Type="http://schemas.openxmlformats.org/officeDocument/2006/relationships/image" Id="rId4"/><Relationship Target="../media/image17.png" Type="http://schemas.openxmlformats.org/officeDocument/2006/relationships/image" Id="rId3"/><Relationship Target="../media/image30.png" Type="http://schemas.openxmlformats.org/officeDocument/2006/relationships/image" Id="rId6"/><Relationship Target="../media/image18.png" Type="http://schemas.openxmlformats.org/officeDocument/2006/relationships/image" Id="rId5"/><Relationship Target="../media/image19.png" Type="http://schemas.openxmlformats.org/officeDocument/2006/relationships/image" Id="rId7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9.png" Type="http://schemas.openxmlformats.org/officeDocument/2006/relationships/image" Id="rId4"/><Relationship Target="../media/image40.png" Type="http://schemas.openxmlformats.org/officeDocument/2006/relationships/image" Id="rId3"/><Relationship Target="../media/image16.png" Type="http://schemas.openxmlformats.org/officeDocument/2006/relationships/image" Id="rId6"/><Relationship Target="../media/image21.png" Type="http://schemas.openxmlformats.org/officeDocument/2006/relationships/image" Id="rId5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0.png" Type="http://schemas.openxmlformats.org/officeDocument/2006/relationships/image" Id="rId4"/><Relationship Target="../media/image31.jpg" Type="http://schemas.openxmlformats.org/officeDocument/2006/relationships/image" Id="rId3"/><Relationship Target="../media/image36.png" Type="http://schemas.openxmlformats.org/officeDocument/2006/relationships/image" Id="rId6"/><Relationship Target="../media/image38.png" Type="http://schemas.openxmlformats.org/officeDocument/2006/relationships/image" Id="rId5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22.jpg" Type="http://schemas.openxmlformats.org/officeDocument/2006/relationships/image" Id="rId4"/><Relationship Target="../media/image23.jpg" Type="http://schemas.openxmlformats.org/officeDocument/2006/relationships/image" Id="rId3"/><Relationship Target="../media/image28.jpg" Type="http://schemas.openxmlformats.org/officeDocument/2006/relationships/image" Id="rId9"/><Relationship Target="../media/image32.png" Type="http://schemas.openxmlformats.org/officeDocument/2006/relationships/image" Id="rId6"/><Relationship Target="../media/image33.png" Type="http://schemas.openxmlformats.org/officeDocument/2006/relationships/image" Id="rId5"/><Relationship Target="../media/image26.jpg" Type="http://schemas.openxmlformats.org/officeDocument/2006/relationships/image" Id="rId8"/><Relationship Target="../media/image25.jpg" Type="http://schemas.openxmlformats.org/officeDocument/2006/relationships/image" Id="rId7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34.png" Type="http://schemas.openxmlformats.org/officeDocument/2006/relationships/image" Id="rId4"/><Relationship Target="../media/image27.jpg" Type="http://schemas.openxmlformats.org/officeDocument/2006/relationships/image" Id="rId3"/><Relationship Target="../media/image39.png" Type="http://schemas.openxmlformats.org/officeDocument/2006/relationships/image" Id="rId5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6.xml" Type="http://schemas.openxmlformats.org/officeDocument/2006/relationships/slideLayout" Id="rId1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37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3" name="Shape 2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0" x="0"/>
            <a:ext cy="5185825" cx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"/>
          <p:cNvSpPr txBox="1"/>
          <p:nvPr/>
        </p:nvSpPr>
        <p:spPr>
          <a:xfrm>
            <a:off y="2175750" x="499875"/>
            <a:ext cy="1048799" cx="83601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u="sng" b="1" sz="3600" lang="en">
                <a:solidFill>
                  <a:srgbClr val="1155CC"/>
                </a:solidFill>
                <a:latin typeface="Arvo"/>
                <a:ea typeface="Arvo"/>
                <a:cs typeface="Arvo"/>
                <a:sym typeface="Arvo"/>
              </a:rPr>
              <a:t>La Revolution Tranquille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9FC5E8"/>
        </a:solidFill>
      </p:bgPr>
    </p:bg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 txBox="1"/>
          <p:nvPr/>
        </p:nvSpPr>
        <p:spPr>
          <a:xfrm>
            <a:off y="200175" x="2173950"/>
            <a:ext cy="457200" cx="47961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sz="4800" lang="en"/>
              <a:t>Bibliographie 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y="1146050" x="242925"/>
            <a:ext cy="3753299" cx="49028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285750" marL="457200">
              <a:lnSpc>
                <a:spcPct val="13125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900" lang="en">
                <a:hlinkClick r:id="rId3"/>
              </a:rPr>
              <a:t>"Menu About us." </a:t>
            </a:r>
            <a:r>
              <a:rPr sz="900" lang="en" i="1">
                <a:hlinkClick r:id="rId4"/>
              </a:rPr>
              <a:t>RRQ</a:t>
            </a:r>
            <a:r>
              <a:rPr sz="900" lang="en">
                <a:hlinkClick r:id="rId5"/>
              </a:rPr>
              <a:t>. N.p., n.d. Web. 25 Apr. 2014. &lt;</a:t>
            </a:r>
            <a:r>
              <a:rPr sz="900" lang="en">
                <a:hlinkClick r:id="rId6"/>
              </a:rPr>
              <a:t>http://www.rrq.gouv.qc.ca/en/regie/Pages/regie.aspx</a:t>
            </a:r>
            <a:r>
              <a:rPr sz="900" lang="en">
                <a:hlinkClick r:id="rId7"/>
              </a:rPr>
              <a:t>&gt;.</a:t>
            </a:r>
          </a:p>
          <a:p>
            <a:pPr rtl="0" lvl="0" indent="-285750" marL="457200">
              <a:lnSpc>
                <a:spcPct val="13125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900" lang="en"/>
              <a:t>"The History of Hydro-QuÃ©bec." </a:t>
            </a:r>
            <a:r>
              <a:rPr sz="900" lang="en" i="1"/>
              <a:t>Accueil Hydro-QuÃ©bec</a:t>
            </a:r>
            <a:r>
              <a:rPr sz="900" lang="en"/>
              <a:t>. Hydro-Quebec, n.d. Web. 25 Apr. 2014. &lt;</a:t>
            </a:r>
            <a:r>
              <a:rPr sz="900" lang="en">
                <a:hlinkClick r:id="rId8"/>
              </a:rPr>
              <a:t>http://www.hydroquebec.com/about-hydro-quebec</a:t>
            </a:r>
          </a:p>
          <a:p>
            <a:pPr rtl="0" lvl="0" indent="-285750" marL="457200">
              <a:lnSpc>
                <a:spcPct val="13125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900" lang="en"/>
              <a:t>"ARCHIVES DE RADIO-CANADA." </a:t>
            </a:r>
            <a:r>
              <a:rPr sz="900" lang="en" i="1"/>
              <a:t>C'est arrive? le...</a:t>
            </a:r>
            <a:r>
              <a:rPr sz="900" lang="en"/>
              <a:t>. N.p., n.d. Web. 5 May 2014. &lt;http://archives.radio-canada.ca/c_est_arrive_le/10/22/&gt;.</a:t>
            </a:r>
          </a:p>
          <a:p>
            <a:pPr rtl="0" lvl="0" indent="-285750" marL="457200">
              <a:lnSpc>
                <a:spcPct val="13125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900" lang="en"/>
              <a:t>"Chronology of Quebec Nationalism 1960-1991 - Quebec History." </a:t>
            </a:r>
            <a:r>
              <a:rPr sz="900" lang="en" i="1"/>
              <a:t>Chronology of Quebec Nationalism 1960-1991 - Quebec History</a:t>
            </a:r>
            <a:r>
              <a:rPr sz="900" lang="en"/>
              <a:t>. N.p., n.d. Web. 5 May 2014. &lt;http://faculty.marianopolis.edu/c.belanger/quebechistory/chronos/national.htm&gt;.</a:t>
            </a:r>
          </a:p>
          <a:p>
            <a:pPr rtl="0" lvl="0" indent="-285750" marL="457200">
              <a:lnSpc>
                <a:spcPct val="13125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900" lang="en"/>
              <a:t>"Quiet Revolution - Quebec History." </a:t>
            </a:r>
            <a:r>
              <a:rPr sz="900" lang="en" i="1"/>
              <a:t>Quiet Revolution - Quebec History</a:t>
            </a:r>
            <a:r>
              <a:rPr sz="900" lang="en"/>
              <a:t>. N.p., n.d. Web. 4 May 2014. &lt;http://faculty.marianopolis.edu/c.belanger/quebechistory/events/quiet.htm&gt;.</a:t>
            </a:r>
          </a:p>
          <a:p>
            <a:pPr rtl="0" lvl="0" indent="-285750" marL="457200">
              <a:lnSpc>
                <a:spcPct val="13125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900" lang="en"/>
              <a:t>Seljak, David. " Why the Quiet Revolution was â€œQuiet â€: The Catholic Churchâ€™s Reaction to the Secularization of Nationalism in Quebec after 1960." </a:t>
            </a:r>
            <a:r>
              <a:rPr sz="900" lang="en" i="1"/>
              <a:t>The Canadian Catholic Historical Association</a:t>
            </a:r>
            <a:r>
              <a:rPr sz="900" lang="en"/>
              <a:t>. N.p., n.d. Web. 5 Apr. 2014. &lt;http://www.cchahistory.ca/journal/CCHA1996/Seljak.pdf&gt;.</a:t>
            </a:r>
          </a:p>
          <a:p>
            <a:pPr rtl="0" lvl="0" indent="-285750" marL="457200">
              <a:lnSpc>
                <a:spcPct val="131250"/>
              </a:lnSpc>
              <a:spcBef>
                <a:spcPts val="0"/>
              </a:spcBef>
              <a:buClr>
                <a:srgbClr val="000000"/>
              </a:buClr>
              <a:buSzPct val="112500"/>
              <a:buFont typeface="Arial"/>
              <a:buChar char="●"/>
            </a:pPr>
            <a:r>
              <a:rPr sz="800" lang="en">
                <a:latin typeface="Verdana"/>
                <a:ea typeface="Verdana"/>
                <a:cs typeface="Verdana"/>
                <a:sym typeface="Verdana"/>
                <a:hlinkClick r:id="rId9"/>
              </a:rPr>
              <a:t>"Quebec, the Constitution and Special Status - Readings - Quebec History."</a:t>
            </a:r>
            <a:r>
              <a:rPr sz="800" lang="en" i="1">
                <a:latin typeface="Verdana"/>
                <a:ea typeface="Verdana"/>
                <a:cs typeface="Verdana"/>
                <a:sym typeface="Verdana"/>
                <a:hlinkClick r:id="rId10"/>
              </a:rPr>
              <a:t>Quebec, the Constitution and Special Status - Readings - Quebec History</a:t>
            </a:r>
            <a:r>
              <a:rPr sz="800" lang="en">
                <a:latin typeface="Verdana"/>
                <a:ea typeface="Verdana"/>
                <a:cs typeface="Verdana"/>
                <a:sym typeface="Verdana"/>
                <a:hlinkClick r:id="rId11"/>
              </a:rPr>
              <a:t>. N.p., n.d. Web. 7 May 2014. &lt;http://faculty.marianopolis.edu/c.belanger</a:t>
            </a:r>
          </a:p>
        </p:txBody>
      </p:sp>
      <p:pic>
        <p:nvPicPr>
          <p:cNvPr id="152" name="Shape 152"/>
          <p:cNvPicPr preferRelativeResize="0"/>
          <p:nvPr/>
        </p:nvPicPr>
        <p:blipFill>
          <a:blip r:embed="rId12"/>
          <a:stretch>
            <a:fillRect/>
          </a:stretch>
        </p:blipFill>
        <p:spPr>
          <a:xfrm>
            <a:off y="1146050" x="5145825"/>
            <a:ext cy="3865099" cx="38650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73763"/>
        </a:solidFill>
      </p:bgPr>
    </p:bg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/>
          <p:nvPr/>
        </p:nvSpPr>
        <p:spPr>
          <a:xfrm>
            <a:off y="311826" x="1405900"/>
            <a:ext cy="463861" cx="6678410"/>
          </a:xfrm>
          <a:custGeom>
            <a:pathLst>
              <a:path w="25761" extrusionOk="0" h="1369">
                <a:moveTo>
                  <a:pt y="157" x="19493"/>
                </a:moveTo>
                <a:cubicBezTo>
                  <a:pt y="157" x="19493"/>
                  <a:pt y="157" x="19493"/>
                  <a:pt y="157" x="19493"/>
                </a:cubicBezTo>
                <a:cubicBezTo>
                  <a:pt y="157" x="19493"/>
                  <a:pt y="157" x="19493"/>
                  <a:pt y="157" x="19493"/>
                </a:cubicBezTo>
                <a:close/>
                <a:moveTo>
                  <a:pt y="164" x="12241"/>
                </a:moveTo>
                <a:cubicBezTo>
                  <a:pt y="164" x="12241"/>
                  <a:pt y="164" x="12241"/>
                  <a:pt y="164" x="12241"/>
                </a:cubicBezTo>
                <a:cubicBezTo>
                  <a:pt y="164" x="12241"/>
                  <a:pt y="164" x="12241"/>
                  <a:pt y="164" x="12241"/>
                </a:cubicBezTo>
                <a:cubicBezTo>
                  <a:pt y="164" x="12241"/>
                  <a:pt y="164" x="12241"/>
                  <a:pt y="164" x="12241"/>
                </a:cubicBezTo>
                <a:close/>
                <a:moveTo>
                  <a:pt y="173" x="18898"/>
                </a:moveTo>
                <a:cubicBezTo>
                  <a:pt y="173" x="18897"/>
                  <a:pt y="174" x="18897"/>
                  <a:pt y="174" x="18898"/>
                </a:cubicBezTo>
                <a:lnTo>
                  <a:pt y="174" x="18898"/>
                </a:lnTo>
                <a:cubicBezTo>
                  <a:pt y="173" x="18898"/>
                  <a:pt y="173" x="18898"/>
                  <a:pt y="173" x="18898"/>
                </a:cubicBezTo>
                <a:close/>
                <a:moveTo>
                  <a:pt y="433" x="1457"/>
                </a:moveTo>
                <a:cubicBezTo>
                  <a:pt y="434" x="1457"/>
                  <a:pt y="434" x="1457"/>
                  <a:pt y="435" x="1457"/>
                </a:cubicBezTo>
                <a:lnTo>
                  <a:pt y="435" x="1457"/>
                </a:lnTo>
                <a:cubicBezTo>
                  <a:pt y="435" x="1457"/>
                  <a:pt y="435" x="1457"/>
                  <a:pt y="435" x="1457"/>
                </a:cubicBezTo>
                <a:lnTo>
                  <a:pt y="433" x="1457"/>
                </a:lnTo>
                <a:close/>
                <a:moveTo>
                  <a:pt y="506" x="9771"/>
                </a:moveTo>
                <a:cubicBezTo>
                  <a:pt y="506" x="9771"/>
                  <a:pt y="506" x="9771"/>
                  <a:pt y="506" x="9771"/>
                </a:cubicBezTo>
                <a:lnTo>
                  <a:pt y="506" x="9771"/>
                </a:lnTo>
                <a:cubicBezTo>
                  <a:pt y="506" x="9770"/>
                  <a:pt y="506" x="9770"/>
                  <a:pt y="506" x="9770"/>
                </a:cubicBezTo>
                <a:cubicBezTo>
                  <a:pt y="506" x="9770"/>
                  <a:pt y="506" x="9770"/>
                  <a:pt y="506" x="9771"/>
                </a:cubicBezTo>
                <a:close/>
                <a:moveTo>
                  <a:pt y="506" x="25463"/>
                </a:moveTo>
                <a:cubicBezTo>
                  <a:pt y="506" x="25463"/>
                  <a:pt y="506" x="25463"/>
                  <a:pt y="506" x="25464"/>
                </a:cubicBezTo>
                <a:lnTo>
                  <a:pt y="506" x="25464"/>
                </a:lnTo>
                <a:cubicBezTo>
                  <a:pt y="506" x="25463"/>
                  <a:pt y="506" x="25462"/>
                  <a:pt y="506" x="25463"/>
                </a:cubicBezTo>
                <a:cubicBezTo>
                  <a:pt y="506" x="25463"/>
                  <a:pt y="506" x="25463"/>
                  <a:pt y="506" x="25463"/>
                </a:cubicBezTo>
                <a:close/>
                <a:moveTo>
                  <a:pt y="507" x="9772"/>
                </a:moveTo>
                <a:lnTo>
                  <a:pt y="507" x="9772"/>
                </a:lnTo>
                <a:cubicBezTo>
                  <a:pt y="508" x="9774"/>
                  <a:pt y="512" x="9775"/>
                  <a:pt y="518" x="9777"/>
                </a:cubicBezTo>
                <a:cubicBezTo>
                  <a:pt y="514" x="9775"/>
                  <a:pt y="510" x="9774"/>
                  <a:pt y="507" x="9772"/>
                </a:cubicBezTo>
                <a:close/>
                <a:moveTo>
                  <a:pt y="507" x="25464"/>
                </a:moveTo>
                <a:lnTo>
                  <a:pt y="507" x="25464"/>
                </a:lnTo>
                <a:cubicBezTo>
                  <a:pt y="508" x="25466"/>
                  <a:pt y="512" x="25468"/>
                  <a:pt y="518" x="25469"/>
                </a:cubicBezTo>
                <a:cubicBezTo>
                  <a:pt y="514" x="25468"/>
                  <a:pt y="510" x="25466"/>
                  <a:pt y="507" x="25464"/>
                </a:cubicBezTo>
                <a:close/>
                <a:moveTo>
                  <a:pt y="562" x="21947"/>
                </a:moveTo>
                <a:lnTo>
                  <a:pt y="562" x="21947"/>
                </a:lnTo>
                <a:cubicBezTo>
                  <a:pt y="563" x="21946"/>
                  <a:pt y="564" x="21945"/>
                  <a:pt y="564" x="21944"/>
                </a:cubicBezTo>
                <a:lnTo>
                  <a:pt y="564" x="21944"/>
                </a:lnTo>
                <a:cubicBezTo>
                  <a:pt y="563" x="21945"/>
                  <a:pt y="563" x="21946"/>
                  <a:pt y="562" x="21947"/>
                </a:cubicBezTo>
                <a:close/>
                <a:moveTo>
                  <a:pt y="573" x="17784"/>
                </a:moveTo>
                <a:cubicBezTo>
                  <a:pt y="573" x="17784"/>
                  <a:pt y="573" x="17784"/>
                  <a:pt y="573" x="17784"/>
                </a:cubicBezTo>
                <a:lnTo>
                  <a:pt y="573" x="17784"/>
                </a:lnTo>
                <a:cubicBezTo>
                  <a:pt y="573" x="17784"/>
                  <a:pt y="573" x="17784"/>
                  <a:pt y="573" x="17784"/>
                </a:cubicBezTo>
                <a:close/>
                <a:moveTo>
                  <a:pt y="573" x="21267"/>
                </a:moveTo>
                <a:cubicBezTo>
                  <a:pt y="573" x="21267"/>
                  <a:pt y="573" x="21267"/>
                  <a:pt y="573" x="21267"/>
                </a:cubicBezTo>
                <a:lnTo>
                  <a:pt y="573" x="21267"/>
                </a:lnTo>
                <a:cubicBezTo>
                  <a:pt y="573" x="21267"/>
                  <a:pt y="573" x="21267"/>
                  <a:pt y="573" x="21267"/>
                </a:cubicBezTo>
                <a:close/>
                <a:moveTo>
                  <a:pt y="573" x="3464"/>
                </a:moveTo>
                <a:cubicBezTo>
                  <a:pt y="573" x="3464"/>
                  <a:pt y="573" x="3464"/>
                  <a:pt y="573" x="3464"/>
                </a:cubicBezTo>
                <a:lnTo>
                  <a:pt y="573" x="3464"/>
                </a:lnTo>
                <a:cubicBezTo>
                  <a:pt y="573" x="3464"/>
                  <a:pt y="573" x="3464"/>
                  <a:pt y="573" x="3464"/>
                </a:cubicBezTo>
                <a:close/>
                <a:moveTo>
                  <a:pt y="573" x="22201"/>
                </a:moveTo>
                <a:cubicBezTo>
                  <a:pt y="574" x="22201"/>
                  <a:pt y="574" x="22201"/>
                  <a:pt y="575" x="22200"/>
                </a:cubicBezTo>
                <a:lnTo>
                  <a:pt y="575" x="22200"/>
                </a:lnTo>
                <a:lnTo>
                  <a:pt y="573" x="22201"/>
                </a:lnTo>
                <a:close/>
                <a:moveTo>
                  <a:pt y="575" x="22366"/>
                </a:moveTo>
                <a:cubicBezTo>
                  <a:pt y="576" x="22364"/>
                  <a:pt y="577" x="22364"/>
                  <a:pt y="577" x="22365"/>
                </a:cubicBezTo>
                <a:cubicBezTo>
                  <a:pt y="577" x="22366"/>
                  <a:pt y="577" x="22367"/>
                  <a:pt y="576" x="22368"/>
                </a:cubicBezTo>
                <a:cubicBezTo>
                  <a:pt y="576" x="22367"/>
                  <a:pt y="575" x="22367"/>
                  <a:pt y="575" x="22366"/>
                </a:cubicBezTo>
                <a:close/>
                <a:moveTo>
                  <a:pt y="585" x="8098"/>
                </a:moveTo>
                <a:cubicBezTo>
                  <a:pt y="585" x="8098"/>
                  <a:pt y="585" x="8098"/>
                  <a:pt y="585" x="8098"/>
                </a:cubicBezTo>
                <a:lnTo>
                  <a:pt y="585" x="8098"/>
                </a:lnTo>
                <a:cubicBezTo>
                  <a:pt y="585" x="8098"/>
                  <a:pt y="585" x="8098"/>
                  <a:pt y="585" x="8098"/>
                </a:cubicBezTo>
                <a:cubicBezTo>
                  <a:pt y="585" x="8098"/>
                  <a:pt y="585" x="8098"/>
                  <a:pt y="585" x="8098"/>
                </a:cubicBezTo>
                <a:close/>
                <a:moveTo>
                  <a:pt y="605" x="16166"/>
                </a:moveTo>
                <a:cubicBezTo>
                  <a:pt y="605" x="16170"/>
                  <a:pt y="605" x="16172"/>
                  <a:pt y="605" x="16175"/>
                </a:cubicBezTo>
                <a:cubicBezTo>
                  <a:pt y="605" x="16175"/>
                  <a:pt y="605" x="16175"/>
                  <a:pt y="606" x="16176"/>
                </a:cubicBezTo>
                <a:lnTo>
                  <a:pt y="606" x="16176"/>
                </a:lnTo>
                <a:cubicBezTo>
                  <a:pt y="606" x="16170"/>
                  <a:pt y="605" x="16168"/>
                  <a:pt y="605" x="16168"/>
                </a:cubicBezTo>
                <a:cubicBezTo>
                  <a:pt y="605" x="16169"/>
                  <a:pt y="605" x="16168"/>
                  <a:pt y="605" x="16166"/>
                </a:cubicBezTo>
                <a:close/>
                <a:moveTo>
                  <a:pt y="611" x="16013"/>
                </a:moveTo>
                <a:cubicBezTo>
                  <a:pt y="611" x="16013"/>
                  <a:pt y="611" x="16013"/>
                  <a:pt y="612" x="16014"/>
                </a:cubicBezTo>
                <a:lnTo>
                  <a:pt y="612" x="16014"/>
                </a:lnTo>
                <a:cubicBezTo>
                  <a:pt y="612" x="16013"/>
                  <a:pt y="612" x="16013"/>
                  <a:pt y="611" x="16013"/>
                </a:cubicBezTo>
                <a:cubicBezTo>
                  <a:pt y="611" x="16013"/>
                  <a:pt y="611" x="16013"/>
                  <a:pt y="611" x="16013"/>
                </a:cubicBezTo>
                <a:close/>
                <a:moveTo>
                  <a:pt y="110" x="9727"/>
                </a:moveTo>
                <a:cubicBezTo>
                  <a:pt y="110" x="9715"/>
                  <a:pt y="112" x="9703"/>
                  <a:pt y="118" x="9689"/>
                </a:cubicBezTo>
                <a:cubicBezTo>
                  <a:pt y="133" x="9674"/>
                  <a:pt y="148" x="9664"/>
                  <a:pt y="162" x="9660"/>
                </a:cubicBezTo>
                <a:cubicBezTo>
                  <a:pt y="176" x="9656"/>
                  <a:pt y="192" x="9654"/>
                  <a:pt y="209" x="9654"/>
                </a:cubicBezTo>
                <a:cubicBezTo>
                  <a:pt y="214" x="9654"/>
                  <a:pt y="220" x="9654"/>
                  <a:pt y="225" x="9655"/>
                </a:cubicBezTo>
                <a:cubicBezTo>
                  <a:pt y="230" x="9655"/>
                  <a:pt y="234" x="9655"/>
                  <a:pt y="235" x="9655"/>
                </a:cubicBezTo>
                <a:cubicBezTo>
                  <a:pt y="249" x="9648"/>
                  <a:pt y="265" x="9643"/>
                  <a:pt y="282" x="9641"/>
                </a:cubicBezTo>
                <a:cubicBezTo>
                  <a:pt y="300" x="9638"/>
                  <a:pt y="316" x="9635"/>
                  <a:pt y="330" x="9631"/>
                </a:cubicBezTo>
                <a:cubicBezTo>
                  <a:pt y="341" x="9628"/>
                  <a:pt y="351" x="9625"/>
                  <a:pt y="362" x="9621"/>
                </a:cubicBezTo>
                <a:cubicBezTo>
                  <a:pt y="373" x="9617"/>
                  <a:pt y="384" x="9614"/>
                  <a:pt y="395" x="9610"/>
                </a:cubicBezTo>
                <a:cubicBezTo>
                  <a:pt y="415" x="9605"/>
                  <a:pt y="436" x="9600"/>
                  <a:pt y="457" x="9595"/>
                </a:cubicBezTo>
                <a:cubicBezTo>
                  <a:pt y="477" x="9590"/>
                  <a:pt y="499" x="9588"/>
                  <a:pt y="520" x="9588"/>
                </a:cubicBezTo>
                <a:cubicBezTo>
                  <a:pt y="532" x="9588"/>
                  <a:pt y="543" x="9589"/>
                  <a:pt y="554" x="9591"/>
                </a:cubicBezTo>
                <a:cubicBezTo>
                  <a:pt y="566" x="9594"/>
                  <a:pt y="577" x="9598"/>
                  <a:pt y="587" x="9603"/>
                </a:cubicBezTo>
                <a:cubicBezTo>
                  <a:pt y="597" x="9609"/>
                  <a:pt y="605" x="9617"/>
                  <a:pt y="612" x="9628"/>
                </a:cubicBezTo>
                <a:cubicBezTo>
                  <a:pt y="618" x="9639"/>
                  <a:pt y="621" x="9653"/>
                  <a:pt y="621" x="9668"/>
                </a:cubicBezTo>
                <a:cubicBezTo>
                  <a:pt y="621" x="9683"/>
                  <a:pt y="620" x="9696"/>
                  <a:pt y="617" x="9708"/>
                </a:cubicBezTo>
                <a:cubicBezTo>
                  <a:pt y="615" x="9721"/>
                  <a:pt y="613" x="9734"/>
                  <a:pt y="612" x="9748"/>
                </a:cubicBezTo>
                <a:cubicBezTo>
                  <a:pt y="606" x="9760"/>
                  <a:pt y="599" x="9768"/>
                  <a:pt y="591" x="9772"/>
                </a:cubicBezTo>
                <a:cubicBezTo>
                  <a:pt y="583" x="9776"/>
                  <a:pt y="575" x="9779"/>
                  <a:pt y="568" x="9780"/>
                </a:cubicBezTo>
                <a:cubicBezTo>
                  <a:pt y="560" x="9782"/>
                  <a:pt y="554" x="9783"/>
                  <a:pt y="550" x="9784"/>
                </a:cubicBezTo>
                <a:cubicBezTo>
                  <a:pt y="545" x="9785"/>
                  <a:pt y="531" x="9794"/>
                  <a:pt y="506" x="9811"/>
                </a:cubicBezTo>
                <a:cubicBezTo>
                  <a:pt y="506" x="9789"/>
                  <a:pt y="506" x="9776"/>
                  <a:pt y="506" x="9772"/>
                </a:cubicBezTo>
                <a:lnTo>
                  <a:pt y="506" x="9772"/>
                </a:lnTo>
                <a:cubicBezTo>
                  <a:pt y="503" x="9770"/>
                  <a:pt y="500" x="9768"/>
                  <a:pt y="498" x="9767"/>
                </a:cubicBezTo>
                <a:cubicBezTo>
                  <a:pt y="494" x="9764"/>
                  <a:pt y="490" x="9761"/>
                  <a:pt y="488" x="9758"/>
                </a:cubicBezTo>
                <a:cubicBezTo>
                  <a:pt y="485" x="9756"/>
                  <a:pt y="483" x="9754"/>
                  <a:pt y="481" x="9752"/>
                </a:cubicBezTo>
                <a:cubicBezTo>
                  <a:pt y="479" x="9751"/>
                  <a:pt y="478" x="9750"/>
                  <a:pt y="478" x="9750"/>
                </a:cubicBezTo>
                <a:cubicBezTo>
                  <a:pt y="459" x="9750"/>
                  <a:pt y="438" x="9753"/>
                  <a:pt y="416" x="9759"/>
                </a:cubicBezTo>
                <a:cubicBezTo>
                  <a:pt y="394" x="9765"/>
                  <a:pt y="372" x="9771"/>
                  <a:pt y="348" x="9778"/>
                </a:cubicBezTo>
                <a:cubicBezTo>
                  <a:pt y="325" x="9785"/>
                  <a:pt y="302" x="9791"/>
                  <a:pt y="277" x="9796"/>
                </a:cubicBezTo>
                <a:cubicBezTo>
                  <a:pt y="253" x="9802"/>
                  <a:pt y="228" x="9804"/>
                  <a:pt y="202" x="9804"/>
                </a:cubicBezTo>
                <a:cubicBezTo>
                  <a:pt y="194" x="9804"/>
                  <a:pt y="187" x="9804"/>
                  <a:pt y="180" x="9804"/>
                </a:cubicBezTo>
                <a:cubicBezTo>
                  <a:pt y="173" x="9804"/>
                  <a:pt y="163" x="9803"/>
                  <a:pt y="152" x="9802"/>
                </a:cubicBezTo>
                <a:cubicBezTo>
                  <a:pt y="138" x="9790"/>
                  <a:pt y="128" x="9779"/>
                  <a:pt y="121" x="9767"/>
                </a:cubicBezTo>
                <a:cubicBezTo>
                  <a:pt y="113" x="9755"/>
                  <a:pt y="110" x="9742"/>
                  <a:pt y="110" x="9727"/>
                </a:cubicBezTo>
                <a:close/>
                <a:moveTo>
                  <a:pt y="621" x="15962"/>
                </a:moveTo>
                <a:cubicBezTo>
                  <a:pt y="621" x="15962"/>
                  <a:pt y="621" x="15962"/>
                  <a:pt y="621" x="15962"/>
                </a:cubicBezTo>
                <a:cubicBezTo>
                  <a:pt y="622" x="15962"/>
                  <a:pt y="622" x="15961"/>
                  <a:pt y="622" x="15959"/>
                </a:cubicBezTo>
                <a:lnTo>
                  <a:pt y="622" x="15959"/>
                </a:lnTo>
                <a:cubicBezTo>
                  <a:pt y="621" x="15961"/>
                  <a:pt y="621" x="15961"/>
                  <a:pt y="621" x="15962"/>
                </a:cubicBezTo>
                <a:close/>
                <a:moveTo>
                  <a:pt y="652" x="21826"/>
                </a:moveTo>
                <a:lnTo>
                  <a:pt y="652" x="21826"/>
                </a:lnTo>
                <a:cubicBezTo>
                  <a:pt y="654" x="21824"/>
                  <a:pt y="655" x="21822"/>
                  <a:pt y="656" x="21821"/>
                </a:cubicBezTo>
                <a:lnTo>
                  <a:pt y="656" x="21821"/>
                </a:lnTo>
                <a:cubicBezTo>
                  <a:pt y="654" x="21822"/>
                  <a:pt y="653" x="21824"/>
                  <a:pt y="652" x="21826"/>
                </a:cubicBezTo>
                <a:close/>
                <a:moveTo>
                  <a:pt y="57" x="9995"/>
                </a:moveTo>
                <a:cubicBezTo>
                  <a:pt y="57" x="9983"/>
                  <a:pt y="60" x="9969"/>
                  <a:pt y="66" x="9954"/>
                </a:cubicBezTo>
                <a:cubicBezTo>
                  <a:pt y="72" x="9939"/>
                  <a:pt y="85" x="9930"/>
                  <a:pt y="103" x="9925"/>
                </a:cubicBezTo>
                <a:cubicBezTo>
                  <a:pt y="111" x="9924"/>
                  <a:pt y="118" x="9923"/>
                  <a:pt y="126" x="9922"/>
                </a:cubicBezTo>
                <a:cubicBezTo>
                  <a:pt y="133" x="9921"/>
                  <a:pt y="141" x="9920"/>
                  <a:pt y="147" x="9918"/>
                </a:cubicBezTo>
                <a:cubicBezTo>
                  <a:pt y="161" x="9915"/>
                  <a:pt y="176" x="9912"/>
                  <a:pt y="190" x="9907"/>
                </a:cubicBezTo>
                <a:cubicBezTo>
                  <a:pt y="205" x="9903"/>
                  <a:pt y="219" x="9899"/>
                  <a:pt y="235" x="9894"/>
                </a:cubicBezTo>
                <a:cubicBezTo>
                  <a:pt y="248" x="9891"/>
                  <a:pt y="261" x="9888"/>
                  <a:pt y="274" x="9885"/>
                </a:cubicBezTo>
                <a:cubicBezTo>
                  <a:pt y="287" x="9883"/>
                  <a:pt y="299" x="9880"/>
                  <a:pt y="312" x="9877"/>
                </a:cubicBezTo>
                <a:cubicBezTo>
                  <a:pt y="323" x="9874"/>
                  <a:pt y="334" x="9870"/>
                  <a:pt y="345" x="9866"/>
                </a:cubicBezTo>
                <a:cubicBezTo>
                  <a:pt y="355" x="9862"/>
                  <a:pt y="367" x="9859"/>
                  <a:pt y="379" x="9855"/>
                </a:cubicBezTo>
                <a:cubicBezTo>
                  <a:pt y="401" x="9849"/>
                  <a:pt y="425" x="9843"/>
                  <a:pt y="451" x="9835"/>
                </a:cubicBezTo>
                <a:cubicBezTo>
                  <a:pt y="476" x="9827"/>
                  <a:pt y="501" x="9823"/>
                  <a:pt y="526" x="9823"/>
                </a:cubicBezTo>
                <a:cubicBezTo>
                  <a:pt y="553" x="9823"/>
                  <a:pt y="577" x="9828"/>
                  <a:pt y="598" x="9837"/>
                </a:cubicBezTo>
                <a:cubicBezTo>
                  <a:pt y="618" x="9847"/>
                  <a:pt y="643" x="9860"/>
                  <a:pt y="674" x="9876"/>
                </a:cubicBezTo>
                <a:cubicBezTo>
                  <a:pt y="672" x="9886"/>
                  <a:pt y="671" x="9891"/>
                  <a:pt y="671" x="9891"/>
                </a:cubicBezTo>
                <a:lnTo>
                  <a:pt y="671" x="9891"/>
                </a:lnTo>
                <a:cubicBezTo>
                  <a:pt y="671" x="9891"/>
                  <a:pt y="676" x="9895"/>
                  <a:pt y="687" x="9902"/>
                </a:cubicBezTo>
                <a:cubicBezTo>
                  <a:pt y="670" x="9925"/>
                  <a:pt y="655" x="9943"/>
                  <a:pt y="642" x="9956"/>
                </a:cubicBezTo>
                <a:cubicBezTo>
                  <a:pt y="630" x="9968"/>
                  <a:pt y="614" x="9974"/>
                  <a:pt y="594" x="9974"/>
                </a:cubicBezTo>
                <a:cubicBezTo>
                  <a:pt y="578" x="9974"/>
                  <a:pt y="565" x="9972"/>
                  <a:pt y="554" x="9967"/>
                </a:cubicBezTo>
                <a:cubicBezTo>
                  <a:pt y="543" x="9962"/>
                  <a:pt y="532" x="9960"/>
                  <a:pt y="522" x="9960"/>
                </a:cubicBezTo>
                <a:cubicBezTo>
                  <a:pt y="518" x="9960"/>
                  <a:pt y="511" x="9962"/>
                  <a:pt y="501" x="9966"/>
                </a:cubicBezTo>
                <a:cubicBezTo>
                  <a:pt y="492" x="9971"/>
                  <a:pt y="481" x="9973"/>
                  <a:pt y="468" x="9973"/>
                </a:cubicBezTo>
                <a:cubicBezTo>
                  <a:pt y="461" x="9973"/>
                  <a:pt y="457" x="9973"/>
                  <a:pt y="457" x="9974"/>
                </a:cubicBezTo>
                <a:lnTo>
                  <a:pt y="457" x="9974"/>
                </a:lnTo>
                <a:cubicBezTo>
                  <a:pt y="457" x="9974"/>
                  <a:pt y="457" x="9974"/>
                  <a:pt y="457" x="9974"/>
                </a:cubicBezTo>
                <a:cubicBezTo>
                  <a:pt y="457" x="9974"/>
                  <a:pt y="457" x="9974"/>
                  <a:pt y="457" x="9974"/>
                </a:cubicBezTo>
                <a:cubicBezTo>
                  <a:pt y="457" x="9974"/>
                  <a:pt y="457" x="9974"/>
                  <a:pt y="457" x="9974"/>
                </a:cubicBezTo>
                <a:cubicBezTo>
                  <a:pt y="457" x="9974"/>
                  <a:pt y="457" x="9974"/>
                  <a:pt y="457" x="9974"/>
                </a:cubicBezTo>
                <a:lnTo>
                  <a:pt y="457" x="9974"/>
                </a:lnTo>
                <a:cubicBezTo>
                  <a:pt y="456" x="9974"/>
                  <a:pt y="454" x="9974"/>
                  <a:pt y="449" x="9976"/>
                </a:cubicBezTo>
                <a:cubicBezTo>
                  <a:pt y="443" x="9978"/>
                  <a:pt y="437" x="9982"/>
                  <a:pt y="430" x="9988"/>
                </a:cubicBezTo>
                <a:lnTo>
                  <a:pt y="410" x="9988"/>
                </a:lnTo>
                <a:cubicBezTo>
                  <a:pt y="410" x="9988"/>
                  <a:pt y="406" x="9990"/>
                  <a:pt y="398" x="9993"/>
                </a:cubicBezTo>
                <a:cubicBezTo>
                  <a:pt y="391" x="9997"/>
                  <a:pt y="384" x="9999"/>
                  <a:pt y="378" x="10001"/>
                </a:cubicBezTo>
                <a:cubicBezTo>
                  <a:pt y="368" x="10004"/>
                  <a:pt y="357" x="10006"/>
                  <a:pt y="347" x="10007"/>
                </a:cubicBezTo>
                <a:cubicBezTo>
                  <a:pt y="337" x="10009"/>
                  <a:pt y="327" x="10011"/>
                  <a:pt y="317" x="10013"/>
                </a:cubicBezTo>
                <a:cubicBezTo>
                  <a:pt y="296" x="10018"/>
                  <a:pt y="276" x="10023"/>
                  <a:pt y="255" x="10028"/>
                </a:cubicBezTo>
                <a:cubicBezTo>
                  <a:pt y="235" x="10034"/>
                  <a:pt y="216" x="10038"/>
                  <a:pt y="199" x="10042"/>
                </a:cubicBezTo>
                <a:cubicBezTo>
                  <a:pt y="190" x="10050"/>
                  <a:pt y="179" x="10057"/>
                  <a:pt y="164" x="10061"/>
                </a:cubicBezTo>
                <a:cubicBezTo>
                  <a:pt y="150" x="10066"/>
                  <a:pt y="135" x="10068"/>
                  <a:pt y="121" x="10068"/>
                </a:cubicBezTo>
                <a:cubicBezTo>
                  <a:pt y="107" x="10068"/>
                  <a:pt y="90" x="10065"/>
                  <a:pt y="70" x="10060"/>
                </a:cubicBezTo>
                <a:lnTo>
                  <a:pt y="61" x="10025"/>
                </a:lnTo>
                <a:cubicBezTo>
                  <a:pt y="58" x="10015"/>
                  <a:pt y="57" x="10006"/>
                  <a:pt y="57" x="9995"/>
                </a:cubicBezTo>
                <a:close/>
                <a:moveTo>
                  <a:pt y="57" x="25688"/>
                </a:moveTo>
                <a:cubicBezTo>
                  <a:pt y="57" x="25675"/>
                  <a:pt y="60" x="25662"/>
                  <a:pt y="66" x="25647"/>
                </a:cubicBezTo>
                <a:cubicBezTo>
                  <a:pt y="72" x="25632"/>
                  <a:pt y="85" x="25622"/>
                  <a:pt y="103" x="25618"/>
                </a:cubicBezTo>
                <a:cubicBezTo>
                  <a:pt y="111" x="25616"/>
                  <a:pt y="118" x="25615"/>
                  <a:pt y="126" x="25614"/>
                </a:cubicBezTo>
                <a:cubicBezTo>
                  <a:pt y="133" x="25613"/>
                  <a:pt y="141" x="25612"/>
                  <a:pt y="147" x="25611"/>
                </a:cubicBezTo>
                <a:cubicBezTo>
                  <a:pt y="161" x="25608"/>
                  <a:pt y="176" x="25604"/>
                  <a:pt y="190" x="25600"/>
                </a:cubicBezTo>
                <a:cubicBezTo>
                  <a:pt y="205" x="25596"/>
                  <a:pt y="219" x="25591"/>
                  <a:pt y="235" x="25587"/>
                </a:cubicBezTo>
                <a:cubicBezTo>
                  <a:pt y="248" x="25583"/>
                  <a:pt y="261" x="25580"/>
                  <a:pt y="274" x="25578"/>
                </a:cubicBezTo>
                <a:cubicBezTo>
                  <a:pt y="287" x="25575"/>
                  <a:pt y="299" x="25572"/>
                  <a:pt y="312" x="25569"/>
                </a:cubicBezTo>
                <a:cubicBezTo>
                  <a:pt y="323" x="25566"/>
                  <a:pt y="334" x="25562"/>
                  <a:pt y="345" x="25559"/>
                </a:cubicBezTo>
                <a:cubicBezTo>
                  <a:pt y="355" x="25555"/>
                  <a:pt y="367" x="25551"/>
                  <a:pt y="379" x="25548"/>
                </a:cubicBezTo>
                <a:cubicBezTo>
                  <a:pt y="401" x="25542"/>
                  <a:pt y="425" x="25535"/>
                  <a:pt y="451" x="25527"/>
                </a:cubicBezTo>
                <a:cubicBezTo>
                  <a:pt y="476" x="25519"/>
                  <a:pt y="501" x="25516"/>
                  <a:pt y="526" x="25516"/>
                </a:cubicBezTo>
                <a:cubicBezTo>
                  <a:pt y="553" x="25516"/>
                  <a:pt y="577" x="25520"/>
                  <a:pt y="598" x="25530"/>
                </a:cubicBezTo>
                <a:cubicBezTo>
                  <a:pt y="618" x="25539"/>
                  <a:pt y="643" x="25552"/>
                  <a:pt y="674" x="25568"/>
                </a:cubicBezTo>
                <a:cubicBezTo>
                  <a:pt y="672" x="25578"/>
                  <a:pt y="671" x="25584"/>
                  <a:pt y="671" x="25584"/>
                </a:cubicBezTo>
                <a:lnTo>
                  <a:pt y="671" x="25584"/>
                </a:lnTo>
                <a:cubicBezTo>
                  <a:pt y="671" x="25584"/>
                  <a:pt y="676" x="25587"/>
                  <a:pt y="687" x="25594"/>
                </a:cubicBezTo>
                <a:cubicBezTo>
                  <a:pt y="670" x="25617"/>
                  <a:pt y="655" x="25635"/>
                  <a:pt y="642" x="25648"/>
                </a:cubicBezTo>
                <a:cubicBezTo>
                  <a:pt y="630" x="25660"/>
                  <a:pt y="614" x="25667"/>
                  <a:pt y="594" x="25667"/>
                </a:cubicBezTo>
                <a:cubicBezTo>
                  <a:pt y="578" x="25667"/>
                  <a:pt y="565" x="25664"/>
                  <a:pt y="554" x="25659"/>
                </a:cubicBezTo>
                <a:cubicBezTo>
                  <a:pt y="543" x="25654"/>
                  <a:pt y="532" x="25652"/>
                  <a:pt y="522" x="25652"/>
                </a:cubicBezTo>
                <a:cubicBezTo>
                  <a:pt y="518" x="25652"/>
                  <a:pt y="511" x="25654"/>
                  <a:pt y="501" x="25659"/>
                </a:cubicBezTo>
                <a:cubicBezTo>
                  <a:pt y="492" x="25663"/>
                  <a:pt y="481" x="25666"/>
                  <a:pt y="468" x="25666"/>
                </a:cubicBezTo>
                <a:cubicBezTo>
                  <a:pt y="461" x="25666"/>
                  <a:pt y="457" x="25666"/>
                  <a:pt y="457" x="25666"/>
                </a:cubicBezTo>
                <a:lnTo>
                  <a:pt y="457" x="25666"/>
                </a:lnTo>
                <a:cubicBezTo>
                  <a:pt y="457" x="25666"/>
                  <a:pt y="457" x="25666"/>
                  <a:pt y="457" x="25666"/>
                </a:cubicBezTo>
                <a:cubicBezTo>
                  <a:pt y="457" x="25666"/>
                  <a:pt y="457" x="25666"/>
                  <a:pt y="457" x="25666"/>
                </a:cubicBezTo>
                <a:cubicBezTo>
                  <a:pt y="457" x="25666"/>
                  <a:pt y="457" x="25666"/>
                  <a:pt y="457" x="25666"/>
                </a:cubicBezTo>
                <a:cubicBezTo>
                  <a:pt y="457" x="25666"/>
                  <a:pt y="457" x="25666"/>
                  <a:pt y="457" x="25666"/>
                </a:cubicBezTo>
                <a:lnTo>
                  <a:pt y="457" x="25666"/>
                </a:lnTo>
                <a:cubicBezTo>
                  <a:pt y="456" x="25666"/>
                  <a:pt y="454" x="25667"/>
                  <a:pt y="449" x="25669"/>
                </a:cubicBezTo>
                <a:cubicBezTo>
                  <a:pt y="443" x="25671"/>
                  <a:pt y="437" x="25675"/>
                  <a:pt y="430" x="25680"/>
                </a:cubicBezTo>
                <a:lnTo>
                  <a:pt y="410" x="25680"/>
                </a:lnTo>
                <a:cubicBezTo>
                  <a:pt y="410" x="25681"/>
                  <a:pt y="406" x="25682"/>
                  <a:pt y="398" x="25686"/>
                </a:cubicBezTo>
                <a:cubicBezTo>
                  <a:pt y="391" x="25689"/>
                  <a:pt y="384" x="25692"/>
                  <a:pt y="378" x="25693"/>
                </a:cubicBezTo>
                <a:cubicBezTo>
                  <a:pt y="368" x="25696"/>
                  <a:pt y="357" x="25698"/>
                  <a:pt y="347" x="25700"/>
                </a:cubicBezTo>
                <a:cubicBezTo>
                  <a:pt y="337" x="25702"/>
                  <a:pt y="327" x="25703"/>
                  <a:pt y="317" x="25705"/>
                </a:cubicBezTo>
                <a:cubicBezTo>
                  <a:pt y="296" x="25710"/>
                  <a:pt y="276" x="25715"/>
                  <a:pt y="255" x="25721"/>
                </a:cubicBezTo>
                <a:cubicBezTo>
                  <a:pt y="235" x="25726"/>
                  <a:pt y="216" x="25731"/>
                  <a:pt y="199" x="25734"/>
                </a:cubicBezTo>
                <a:cubicBezTo>
                  <a:pt y="190" x="25743"/>
                  <a:pt y="179" x="25749"/>
                  <a:pt y="164" x="25754"/>
                </a:cubicBezTo>
                <a:cubicBezTo>
                  <a:pt y="150" x="25758"/>
                  <a:pt y="135" x="25760"/>
                  <a:pt y="121" x="25760"/>
                </a:cubicBezTo>
                <a:cubicBezTo>
                  <a:pt y="107" x="25760"/>
                  <a:pt y="90" x="25758"/>
                  <a:pt y="70" x="25753"/>
                </a:cubicBezTo>
                <a:lnTo>
                  <a:pt y="61" x="25717"/>
                </a:lnTo>
                <a:cubicBezTo>
                  <a:pt y="58" x="25708"/>
                  <a:pt y="57" x="25698"/>
                  <a:pt y="57" x="25688"/>
                </a:cubicBezTo>
                <a:close/>
                <a:moveTo>
                  <a:pt y="238" x="12552"/>
                </a:moveTo>
                <a:cubicBezTo>
                  <a:pt y="238" x="12561"/>
                  <a:pt y="239" x="12569"/>
                  <a:pt y="239" x="12577"/>
                </a:cubicBezTo>
                <a:cubicBezTo>
                  <a:pt y="240" x="12586"/>
                  <a:pt y="241" x="12594"/>
                  <a:pt y="242" x="12603"/>
                </a:cubicBezTo>
                <a:cubicBezTo>
                  <a:pt y="243" x="12606"/>
                  <a:pt y="243" x="12610"/>
                  <a:pt y="244" x="12614"/>
                </a:cubicBezTo>
                <a:cubicBezTo>
                  <a:pt y="245" x="12618"/>
                  <a:pt y="246" x="12623"/>
                  <a:pt y="247" x="12628"/>
                </a:cubicBezTo>
                <a:lnTo>
                  <a:pt y="247" x="12652"/>
                </a:lnTo>
                <a:cubicBezTo>
                  <a:pt y="247" x="12659"/>
                  <a:pt y="248" x="12666"/>
                  <a:pt y="250" x="12674"/>
                </a:cubicBezTo>
                <a:cubicBezTo>
                  <a:pt y="251" x="12682"/>
                  <a:pt y="253" x="12689"/>
                  <a:pt y="254" x="12697"/>
                </a:cubicBezTo>
                <a:cubicBezTo>
                  <a:pt y="259" x="12713"/>
                  <a:pt y="264" x="12729"/>
                  <a:pt y="270" x="12745"/>
                </a:cubicBezTo>
                <a:cubicBezTo>
                  <a:pt y="277" x="12762"/>
                  <a:pt y="282" x="12776"/>
                  <a:pt y="286" x="12789"/>
                </a:cubicBezTo>
                <a:cubicBezTo>
                  <a:pt y="290" x="12792"/>
                  <a:pt y="293" x="12796"/>
                  <a:pt y="297" x="12802"/>
                </a:cubicBezTo>
                <a:cubicBezTo>
                  <a:pt y="301" x="12808"/>
                  <a:pt y="304" x="12812"/>
                  <a:pt y="307" x="12815"/>
                </a:cubicBezTo>
                <a:cubicBezTo>
                  <a:pt y="310" x="12819"/>
                  <a:pt y="312" x="12821"/>
                  <a:pt y="314" x="12822"/>
                </a:cubicBezTo>
                <a:cubicBezTo>
                  <a:pt y="315" x="12824"/>
                  <a:pt y="318" x="12824"/>
                  <a:pt y="322" x="12824"/>
                </a:cubicBezTo>
                <a:cubicBezTo>
                  <a:pt y="329" x="12824"/>
                  <a:pt y="337" x="12822"/>
                  <a:pt y="344" x="12819"/>
                </a:cubicBezTo>
                <a:cubicBezTo>
                  <a:pt y="351" x="12815"/>
                  <a:pt y="359" x="12810"/>
                  <a:pt y="368" x="12805"/>
                </a:cubicBezTo>
                <a:cubicBezTo>
                  <a:pt y="377" x="12799"/>
                  <a:pt y="386" x="12793"/>
                  <a:pt y="395" x="12786"/>
                </a:cubicBezTo>
                <a:cubicBezTo>
                  <a:pt y="405" x="12780"/>
                  <a:pt y="413" x="12775"/>
                  <a:pt y="421" x="12773"/>
                </a:cubicBezTo>
                <a:cubicBezTo>
                  <a:pt y="445" x="12746"/>
                  <a:pt y="469" x="12717"/>
                  <a:pt y="493" x="12684"/>
                </a:cubicBezTo>
                <a:cubicBezTo>
                  <a:pt y="517" x="12652"/>
                  <a:pt y="542" x="12621"/>
                  <a:pt y="568" x="12592"/>
                </a:cubicBezTo>
                <a:cubicBezTo>
                  <a:pt y="569" x="12587"/>
                  <a:pt y="571" x="12583"/>
                  <a:pt y="573" x="12580"/>
                </a:cubicBezTo>
                <a:cubicBezTo>
                  <a:pt y="576" x="12578"/>
                  <a:pt y="577" x="12572"/>
                  <a:pt y="577" x="12564"/>
                </a:cubicBezTo>
                <a:cubicBezTo>
                  <a:pt y="587" x="12556"/>
                  <a:pt y="595" x="12548"/>
                  <a:pt y="599" x="12541"/>
                </a:cubicBezTo>
                <a:cubicBezTo>
                  <a:pt y="604" x="12534"/>
                  <a:pt y="609" x="12528"/>
                  <a:pt y="615" x="12523"/>
                </a:cubicBezTo>
                <a:cubicBezTo>
                  <a:pt y="621" x="12506"/>
                  <a:pt y="630" x="12487"/>
                  <a:pt y="640" x="12467"/>
                </a:cubicBezTo>
                <a:cubicBezTo>
                  <a:pt y="651" x="12448"/>
                  <a:pt y="662" x="12429"/>
                  <a:pt y="672" x="12410"/>
                </a:cubicBezTo>
                <a:cubicBezTo>
                  <a:pt y="683" x="12392"/>
                  <a:pt y="693" x="12373"/>
                  <a:pt y="701" x="12354"/>
                </a:cubicBezTo>
                <a:cubicBezTo>
                  <a:pt y="710" x="12336"/>
                  <a:pt y="715" x="12325"/>
                  <a:pt y="715" x="12323"/>
                </a:cubicBezTo>
                <a:cubicBezTo>
                  <a:pt y="690" x="12324"/>
                  <a:pt y="657" x="12326"/>
                  <a:pt y="615" x="12330"/>
                </a:cubicBezTo>
                <a:cubicBezTo>
                  <a:pt y="573" x="12334"/>
                  <a:pt y="530" x="12338"/>
                  <a:pt y="487" x="12342"/>
                </a:cubicBezTo>
                <a:cubicBezTo>
                  <a:pt y="472" x="12344"/>
                  <a:pt y="457" x="12345"/>
                  <a:pt y="443" x="12345"/>
                </a:cubicBezTo>
                <a:cubicBezTo>
                  <a:pt y="428" x="12346"/>
                  <a:pt y="413" x="12347"/>
                  <a:pt y="398" x="12348"/>
                </a:cubicBezTo>
                <a:lnTo>
                  <a:pt y="379" x="12348"/>
                </a:lnTo>
                <a:cubicBezTo>
                  <a:pt y="373" x="12348"/>
                  <a:pt y="368" x="12349"/>
                  <a:pt y="363" x="12350"/>
                </a:cubicBezTo>
                <a:cubicBezTo>
                  <a:pt y="360" x="12350"/>
                  <a:pt y="356" x="12351"/>
                  <a:pt y="353" x="12353"/>
                </a:cubicBezTo>
                <a:cubicBezTo>
                  <a:pt y="349" x="12354"/>
                  <a:pt y="344" x="12355"/>
                  <a:pt y="340" x="12356"/>
                </a:cubicBezTo>
                <a:cubicBezTo>
                  <a:pt y="329" x="12358"/>
                  <a:pt y="319" x="12359"/>
                  <a:pt y="308" x="12360"/>
                </a:cubicBezTo>
                <a:cubicBezTo>
                  <a:pt y="298" x="12361"/>
                  <a:pt y="287" x="12361"/>
                  <a:pt y="277" x="12361"/>
                </a:cubicBezTo>
                <a:lnTo>
                  <a:pt y="266" x="12361"/>
                </a:lnTo>
                <a:lnTo>
                  <a:pt y="266" x="12361"/>
                </a:lnTo>
                <a:cubicBezTo>
                  <a:pt y="267" x="12359"/>
                  <a:pt y="267" x="12358"/>
                  <a:pt y="267" x="12358"/>
                </a:cubicBezTo>
                <a:cubicBezTo>
                  <a:pt y="267" x="12357"/>
                  <a:pt y="266" x="12358"/>
                  <a:pt y="265" x="12361"/>
                </a:cubicBezTo>
                <a:lnTo>
                  <a:pt y="265" x="12361"/>
                </a:lnTo>
                <a:lnTo>
                  <a:pt y="266" x="12361"/>
                </a:lnTo>
                <a:lnTo>
                  <a:pt y="266" x="12361"/>
                </a:lnTo>
                <a:cubicBezTo>
                  <a:pt y="266" x="12361"/>
                  <a:pt y="266" x="12362"/>
                  <a:pt y="266" x="12362"/>
                </a:cubicBezTo>
                <a:cubicBezTo>
                  <a:pt y="265" x="12362"/>
                  <a:pt y="265" x="12362"/>
                  <a:pt y="265" x="12362"/>
                </a:cubicBezTo>
                <a:lnTo>
                  <a:pt y="265" x="12362"/>
                </a:lnTo>
                <a:cubicBezTo>
                  <a:pt y="265" x="12362"/>
                  <a:pt y="265" x="12361"/>
                  <a:pt y="265" x="12361"/>
                </a:cubicBezTo>
                <a:lnTo>
                  <a:pt y="265" x="12361"/>
                </a:lnTo>
                <a:lnTo>
                  <a:pt y="264" x="12361"/>
                </a:lnTo>
                <a:cubicBezTo>
                  <a:pt y="262" x="12361"/>
                  <a:pt y="261" x="12361"/>
                  <a:pt y="261" x="12361"/>
                </a:cubicBezTo>
                <a:cubicBezTo>
                  <a:pt y="261" x="12362"/>
                  <a:pt y="262" x="12362"/>
                  <a:pt y="265" x="12362"/>
                </a:cubicBezTo>
                <a:lnTo>
                  <a:pt y="265" x="12362"/>
                </a:lnTo>
                <a:cubicBezTo>
                  <a:pt y="265" x="12362"/>
                  <a:pt y="265" x="12362"/>
                  <a:pt y="264" x="12362"/>
                </a:cubicBezTo>
                <a:cubicBezTo>
                  <a:pt y="262" x="12369"/>
                  <a:pt y="259" x="12375"/>
                  <a:pt y="257" x="12382"/>
                </a:cubicBezTo>
                <a:cubicBezTo>
                  <a:pt y="255" x="12388"/>
                  <a:pt y="253" x="12394"/>
                  <a:pt y="251" x="12399"/>
                </a:cubicBezTo>
                <a:cubicBezTo>
                  <a:pt y="248" x="12405"/>
                  <a:pt y="247" x="12409"/>
                  <a:pt y="247" x="12411"/>
                </a:cubicBezTo>
                <a:cubicBezTo>
                  <a:pt y="246" x="12416"/>
                  <a:pt y="245" x="12422"/>
                  <a:pt y="245" x="12430"/>
                </a:cubicBezTo>
                <a:cubicBezTo>
                  <a:pt y="245" x="12437"/>
                  <a:pt y="245" x="12445"/>
                  <a:pt y="244" x="12452"/>
                </a:cubicBezTo>
                <a:lnTo>
                  <a:pt y="240" x="12503"/>
                </a:lnTo>
                <a:cubicBezTo>
                  <a:pt y="239" x="12519"/>
                  <a:pt y="238" x="12536"/>
                  <a:pt y="238" x="12552"/>
                </a:cubicBezTo>
                <a:close/>
                <a:moveTo>
                  <a:pt y="746" x="57"/>
                </a:moveTo>
                <a:lnTo>
                  <a:pt y="746" x="57"/>
                </a:lnTo>
                <a:cubicBezTo>
                  <a:pt y="746" x="57"/>
                  <a:pt y="746" x="57"/>
                  <a:pt y="746" x="57"/>
                </a:cubicBezTo>
                <a:close/>
                <a:moveTo>
                  <a:pt y="558" x="22424"/>
                </a:moveTo>
                <a:cubicBezTo>
                  <a:pt y="558" x="22431"/>
                  <a:pt y="561" x="22440"/>
                  <a:pt y="567" x="22450"/>
                </a:cubicBezTo>
                <a:cubicBezTo>
                  <a:pt y="567" x="22455"/>
                  <a:pt y="566" x="22460"/>
                  <a:pt y="566" x="22463"/>
                </a:cubicBezTo>
                <a:cubicBezTo>
                  <a:pt y="566" x="22470"/>
                  <a:pt y="567" x="22474"/>
                  <a:pt y="568" x="22478"/>
                </a:cubicBezTo>
                <a:cubicBezTo>
                  <a:pt y="569" x="22483"/>
                  <a:pt y="571" x="22488"/>
                  <a:pt y="574" x="22493"/>
                </a:cubicBezTo>
                <a:cubicBezTo>
                  <a:pt y="577" x="22498"/>
                  <a:pt y="580" x="22503"/>
                  <a:pt y="585" x="22510"/>
                </a:cubicBezTo>
                <a:cubicBezTo>
                  <a:pt y="589" x="22517"/>
                  <a:pt y="592" x="22523"/>
                  <a:pt y="594" x="22528"/>
                </a:cubicBezTo>
                <a:cubicBezTo>
                  <a:pt y="601" x="22531"/>
                  <a:pt y="609" x="22535"/>
                  <a:pt y="617" x="22539"/>
                </a:cubicBezTo>
                <a:cubicBezTo>
                  <a:pt y="625" x="22544"/>
                  <a:pt y="630" x="22546"/>
                  <a:pt y="631" x="22546"/>
                </a:cubicBezTo>
                <a:cubicBezTo>
                  <a:pt y="631" x="22546"/>
                  <a:pt y="631" x="22546"/>
                  <a:pt y="631" x="22546"/>
                </a:cubicBezTo>
                <a:lnTo>
                  <a:pt y="631" x="22546"/>
                </a:lnTo>
                <a:cubicBezTo>
                  <a:pt y="631" x="22546"/>
                  <a:pt y="634" x="22545"/>
                  <a:pt y="639" x="22542"/>
                </a:cubicBezTo>
                <a:cubicBezTo>
                  <a:pt y="645" x="22539"/>
                  <a:pt y="650" x="22537"/>
                  <a:pt y="656" x="22536"/>
                </a:cubicBezTo>
                <a:cubicBezTo>
                  <a:pt y="661" x="22535"/>
                  <a:pt y="664" x="22534"/>
                  <a:pt y="667" x="22534"/>
                </a:cubicBezTo>
                <a:cubicBezTo>
                  <a:pt y="670" x="22534"/>
                  <a:pt y="671" x="22534"/>
                  <a:pt y="671" x="22533"/>
                </a:cubicBezTo>
                <a:cubicBezTo>
                  <a:pt y="680" x="22528"/>
                  <a:pt y="687" x="22520"/>
                  <a:pt y="693" x="22511"/>
                </a:cubicBezTo>
                <a:cubicBezTo>
                  <a:pt y="699" x="22501"/>
                  <a:pt y="705" x="22490"/>
                  <a:pt y="711" x="22477"/>
                </a:cubicBezTo>
                <a:cubicBezTo>
                  <a:pt y="717" x="22465"/>
                  <a:pt y="723" x="22451"/>
                  <a:pt y="730" x="22437"/>
                </a:cubicBezTo>
                <a:cubicBezTo>
                  <a:pt y="736" x="22424"/>
                  <a:pt y="741" x="22414"/>
                  <a:pt y="748" x="22407"/>
                </a:cubicBezTo>
                <a:lnTo>
                  <a:pt y="748" x="22407"/>
                </a:lnTo>
                <a:cubicBezTo>
                  <a:pt y="748" x="22407"/>
                  <a:pt y="748" x="22407"/>
                  <a:pt y="748" x="22407"/>
                </a:cubicBezTo>
                <a:cubicBezTo>
                  <a:pt y="748" x="22397"/>
                  <a:pt y="749" x="22390"/>
                  <a:pt y="751" x="22387"/>
                </a:cubicBezTo>
                <a:cubicBezTo>
                  <a:pt y="753" x="22384"/>
                  <a:pt y="754" x="22382"/>
                  <a:pt y="755" x="22382"/>
                </a:cubicBezTo>
                <a:lnTo>
                  <a:pt y="755" x="22382"/>
                </a:lnTo>
                <a:cubicBezTo>
                  <a:pt y="754" x="22381"/>
                  <a:pt y="753" x="22380"/>
                  <a:pt y="750" x="22378"/>
                </a:cubicBezTo>
                <a:cubicBezTo>
                  <a:pt y="754" x="22363"/>
                  <a:pt y="757" x="22353"/>
                  <a:pt y="760" x="22348"/>
                </a:cubicBezTo>
                <a:cubicBezTo>
                  <a:pt y="763" x="22343"/>
                  <a:pt y="765" x="22339"/>
                  <a:pt y="768" x="22336"/>
                </a:cubicBezTo>
                <a:cubicBezTo>
                  <a:pt y="770" x="22333"/>
                  <a:pt y="771" x="22330"/>
                  <a:pt y="772" x="22328"/>
                </a:cubicBezTo>
                <a:lnTo>
                  <a:pt y="772" x="22328"/>
                </a:lnTo>
                <a:cubicBezTo>
                  <a:pt y="768" x="22327"/>
                  <a:pt y="761" x="22324"/>
                  <a:pt y="750" x="22319"/>
                </a:cubicBezTo>
                <a:cubicBezTo>
                  <a:pt y="737" x="22313"/>
                  <a:pt y="725" x="22307"/>
                  <a:pt y="714" x="22300"/>
                </a:cubicBezTo>
                <a:cubicBezTo>
                  <a:pt y="714" x="22300"/>
                  <a:pt y="713" x="22300"/>
                  <a:pt y="713" x="22300"/>
                </a:cubicBezTo>
                <a:lnTo>
                  <a:pt y="713" x="22300"/>
                </a:lnTo>
                <a:cubicBezTo>
                  <a:pt y="712" x="22313"/>
                  <a:pt y="710" x="22323"/>
                  <a:pt y="708" x="22332"/>
                </a:cubicBezTo>
                <a:cubicBezTo>
                  <a:pt y="706" x="22341"/>
                  <a:pt y="703" x="22351"/>
                  <a:pt y="699" x="22360"/>
                </a:cubicBezTo>
                <a:cubicBezTo>
                  <a:pt y="694" x="22369"/>
                  <a:pt y="688" x="22378"/>
                  <a:pt y="680" x="22386"/>
                </a:cubicBezTo>
                <a:cubicBezTo>
                  <a:pt y="672" x="22394"/>
                  <a:pt y="660" x="22400"/>
                  <a:pt y="644" x="22403"/>
                </a:cubicBezTo>
                <a:cubicBezTo>
                  <a:pt y="632" x="22401"/>
                  <a:pt y="624" x="22398"/>
                  <a:pt y="620" x="22393"/>
                </a:cubicBezTo>
                <a:cubicBezTo>
                  <a:pt y="615" x="22387"/>
                  <a:pt y="612" x="22383"/>
                  <a:pt y="610" x="22380"/>
                </a:cubicBezTo>
                <a:cubicBezTo>
                  <a:pt y="609" x="22379"/>
                  <a:pt y="608" x="22377"/>
                  <a:pt y="608" x="22377"/>
                </a:cubicBezTo>
                <a:lnTo>
                  <a:pt y="608" x="22377"/>
                </a:lnTo>
                <a:cubicBezTo>
                  <a:pt y="606" x="22378"/>
                  <a:pt y="602" x="22380"/>
                  <a:pt y="596" x="22383"/>
                </a:cubicBezTo>
                <a:cubicBezTo>
                  <a:pt y="580" x="22369"/>
                  <a:pt y="571" x="22358"/>
                  <a:pt y="569" x="22351"/>
                </a:cubicBezTo>
                <a:cubicBezTo>
                  <a:pt y="569" x="22349"/>
                  <a:pt y="569" x="22348"/>
                  <a:pt y="569" x="22347"/>
                </a:cubicBezTo>
                <a:lnTo>
                  <a:pt y="569" x="22347"/>
                </a:lnTo>
                <a:cubicBezTo>
                  <a:pt y="568" x="22347"/>
                  <a:pt y="568" x="22347"/>
                  <a:pt y="567" x="22347"/>
                </a:cubicBezTo>
                <a:cubicBezTo>
                  <a:pt y="564" x="22347"/>
                  <a:pt y="563" x="22348"/>
                  <a:pt y="563" x="22350"/>
                </a:cubicBezTo>
                <a:cubicBezTo>
                  <a:pt y="563" x="22353"/>
                  <a:pt y="567" x="22358"/>
                  <a:pt y="575" x="22366"/>
                </a:cubicBezTo>
                <a:lnTo>
                  <a:pt y="575" x="22366"/>
                </a:lnTo>
                <a:cubicBezTo>
                  <a:pt y="573" x="22369"/>
                  <a:pt y="571" x="22373"/>
                  <a:pt y="568" x="22380"/>
                </a:cubicBezTo>
                <a:cubicBezTo>
                  <a:pt y="561" x="22395"/>
                  <a:pt y="558" x="22410"/>
                  <a:pt y="558" x="22424"/>
                </a:cubicBezTo>
                <a:close/>
                <a:moveTo>
                  <a:pt y="775" x="7185"/>
                </a:moveTo>
                <a:cubicBezTo>
                  <a:pt y="775" x="7185"/>
                  <a:pt y="775" x="7185"/>
                  <a:pt y="775" x="7185"/>
                </a:cubicBezTo>
                <a:cubicBezTo>
                  <a:pt y="776" x="7185"/>
                  <a:pt y="776" x="7185"/>
                  <a:pt y="776" x="7184"/>
                </a:cubicBezTo>
                <a:lnTo>
                  <a:pt y="776" x="7184"/>
                </a:lnTo>
                <a:cubicBezTo>
                  <a:pt y="775" x="7185"/>
                  <a:pt y="775" x="7185"/>
                  <a:pt y="775" x="7185"/>
                </a:cubicBezTo>
                <a:close/>
                <a:moveTo>
                  <a:pt y="775" x="8866"/>
                </a:moveTo>
                <a:cubicBezTo>
                  <a:pt y="775" x="8866"/>
                  <a:pt y="775" x="8866"/>
                  <a:pt y="775" x="8866"/>
                </a:cubicBezTo>
                <a:cubicBezTo>
                  <a:pt y="776" x="8866"/>
                  <a:pt y="776" x="8865"/>
                  <a:pt y="776" x="8865"/>
                </a:cubicBezTo>
                <a:lnTo>
                  <a:pt y="776" x="8865"/>
                </a:lnTo>
                <a:cubicBezTo>
                  <a:pt y="775" x="8865"/>
                  <a:pt y="775" x="8866"/>
                  <a:pt y="775" x="8866"/>
                </a:cubicBezTo>
                <a:close/>
                <a:moveTo>
                  <a:pt y="775" x="13178"/>
                </a:moveTo>
                <a:cubicBezTo>
                  <a:pt y="775" x="13178"/>
                  <a:pt y="775" x="13178"/>
                  <a:pt y="775" x="13178"/>
                </a:cubicBezTo>
                <a:cubicBezTo>
                  <a:pt y="776" x="13178"/>
                  <a:pt y="776" x="13178"/>
                  <a:pt y="776" x="13177"/>
                </a:cubicBezTo>
                <a:lnTo>
                  <a:pt y="776" x="13177"/>
                </a:lnTo>
                <a:cubicBezTo>
                  <a:pt y="775" x="13178"/>
                  <a:pt y="775" x="13178"/>
                  <a:pt y="775" x="13178"/>
                </a:cubicBezTo>
                <a:close/>
                <a:moveTo>
                  <a:pt y="775" x="24968"/>
                </a:moveTo>
                <a:cubicBezTo>
                  <a:pt y="775" x="24968"/>
                  <a:pt y="775" x="24968"/>
                  <a:pt y="775" x="24968"/>
                </a:cubicBezTo>
                <a:cubicBezTo>
                  <a:pt y="776" x="24968"/>
                  <a:pt y="776" x="24968"/>
                  <a:pt y="776" x="24967"/>
                </a:cubicBezTo>
                <a:lnTo>
                  <a:pt y="776" x="24967"/>
                </a:lnTo>
                <a:cubicBezTo>
                  <a:pt y="775" x="24968"/>
                  <a:pt y="775" x="24968"/>
                  <a:pt y="775" x="24968"/>
                </a:cubicBezTo>
                <a:close/>
                <a:moveTo>
                  <a:pt y="776" x="7182"/>
                </a:moveTo>
                <a:lnTo>
                  <a:pt y="776" x="7182"/>
                </a:lnTo>
                <a:cubicBezTo>
                  <a:pt y="776" x="7180"/>
                  <a:pt y="777" x="7176"/>
                  <a:pt y="777" x="7170"/>
                </a:cubicBezTo>
                <a:cubicBezTo>
                  <a:pt y="777" x="7174"/>
                  <a:pt y="776" x="7178"/>
                  <a:pt y="776" x="7182"/>
                </a:cubicBezTo>
                <a:close/>
                <a:moveTo>
                  <a:pt y="776" x="8863"/>
                </a:moveTo>
                <a:lnTo>
                  <a:pt y="776" x="8863"/>
                </a:lnTo>
                <a:cubicBezTo>
                  <a:pt y="776" x="8861"/>
                  <a:pt y="777" x="8857"/>
                  <a:pt y="777" x="8851"/>
                </a:cubicBezTo>
                <a:cubicBezTo>
                  <a:pt y="777" x="8855"/>
                  <a:pt y="776" x="8859"/>
                  <a:pt y="776" x="8863"/>
                </a:cubicBezTo>
                <a:close/>
                <a:moveTo>
                  <a:pt y="776" x="13176"/>
                </a:moveTo>
                <a:cubicBezTo>
                  <a:pt y="776" x="13173"/>
                  <a:pt y="777" x="13169"/>
                  <a:pt y="777" x="13163"/>
                </a:cubicBezTo>
                <a:cubicBezTo>
                  <a:pt y="777" x="13167"/>
                  <a:pt y="776" x="13172"/>
                  <a:pt y="776" x="13176"/>
                </a:cubicBezTo>
                <a:close/>
                <a:moveTo>
                  <a:pt y="776" x="24966"/>
                </a:moveTo>
                <a:cubicBezTo>
                  <a:pt y="776" x="24963"/>
                  <a:pt y="777" x="24959"/>
                  <a:pt y="777" x="24953"/>
                </a:cubicBezTo>
                <a:cubicBezTo>
                  <a:pt y="777" x="24958"/>
                  <a:pt y="776" x="24962"/>
                  <a:pt y="776" x="24966"/>
                </a:cubicBezTo>
                <a:close/>
                <a:moveTo>
                  <a:pt y="780" x="948"/>
                </a:moveTo>
                <a:cubicBezTo>
                  <a:pt y="780" x="948"/>
                  <a:pt y="780" x="948"/>
                  <a:pt y="780" x="948"/>
                </a:cubicBezTo>
                <a:lnTo>
                  <a:pt y="780" x="948"/>
                </a:lnTo>
                <a:cubicBezTo>
                  <a:pt y="780" x="948"/>
                  <a:pt y="780" x="948"/>
                  <a:pt y="780" x="948"/>
                </a:cubicBezTo>
                <a:close/>
                <a:moveTo>
                  <a:pt y="550" x="11251"/>
                </a:moveTo>
                <a:cubicBezTo>
                  <a:pt y="557" x="11253"/>
                  <a:pt y="564" x="11255"/>
                  <a:pt y="572" x="11257"/>
                </a:cubicBezTo>
                <a:cubicBezTo>
                  <a:pt y="581" x="11260"/>
                  <a:pt y="588" x="11263"/>
                  <a:pt y="593" x="11266"/>
                </a:cubicBezTo>
                <a:lnTo>
                  <a:pt y="593" x="11266"/>
                </a:lnTo>
                <a:cubicBezTo>
                  <a:pt y="594" x="11265"/>
                  <a:pt y="596" x="11264"/>
                  <a:pt y="599" x="11262"/>
                </a:cubicBezTo>
                <a:cubicBezTo>
                  <a:pt y="626" x="11273"/>
                  <a:pt y="650" x="11281"/>
                  <a:pt y="671" x="11286"/>
                </a:cubicBezTo>
                <a:cubicBezTo>
                  <a:pt y="693" x="11292"/>
                  <a:pt y="715" x="11297"/>
                  <a:pt y="736" x="11301"/>
                </a:cubicBezTo>
                <a:cubicBezTo>
                  <a:pt y="745" x="11303"/>
                  <a:pt y="755" x="11304"/>
                  <a:pt y="766" x="11305"/>
                </a:cubicBezTo>
                <a:cubicBezTo>
                  <a:pt y="777" x="11306"/>
                  <a:pt y="787" x="11308"/>
                  <a:pt y="797" x="11311"/>
                </a:cubicBezTo>
                <a:cubicBezTo>
                  <a:pt y="806" x="11314"/>
                  <a:pt y="813" x="11316"/>
                  <a:pt y="818" x="11319"/>
                </a:cubicBezTo>
                <a:cubicBezTo>
                  <a:pt y="820" x="11320"/>
                  <a:pt y="822" x="11322"/>
                  <a:pt y="824" x="11322"/>
                </a:cubicBezTo>
                <a:lnTo>
                  <a:pt y="824" x="11322"/>
                </a:lnTo>
                <a:cubicBezTo>
                  <a:pt y="822" x="11319"/>
                  <a:pt y="821" x="11313"/>
                  <a:pt y="819" x="11305"/>
                </a:cubicBezTo>
                <a:cubicBezTo>
                  <a:pt y="822" x="11296"/>
                  <a:pt y="824" x="11287"/>
                  <a:pt y="825" x="11281"/>
                </a:cubicBezTo>
                <a:cubicBezTo>
                  <a:pt y="826" x="11274"/>
                  <a:pt y="827" x="11268"/>
                  <a:pt y="827" x="11261"/>
                </a:cubicBezTo>
                <a:cubicBezTo>
                  <a:pt y="827" x="11248"/>
                  <a:pt y="824" x="11233"/>
                  <a:pt y="817" x="11216"/>
                </a:cubicBezTo>
                <a:cubicBezTo>
                  <a:pt y="824" x="11206"/>
                  <a:pt y="828" x="11197"/>
                  <a:pt y="829" x="11188"/>
                </a:cubicBezTo>
                <a:cubicBezTo>
                  <a:pt y="829" x="11179"/>
                  <a:pt y="830" x="11174"/>
                  <a:pt y="831" x="11172"/>
                </a:cubicBezTo>
                <a:cubicBezTo>
                  <a:pt y="828" x="11170"/>
                  <a:pt y="826" x="11164"/>
                  <a:pt y="825" x="11155"/>
                </a:cubicBezTo>
                <a:cubicBezTo>
                  <a:pt y="823" x="11146"/>
                  <a:pt y="822" x="11137"/>
                  <a:pt y="822" x="11130"/>
                </a:cubicBezTo>
                <a:cubicBezTo>
                  <a:pt y="822" x="11122"/>
                  <a:pt y="822" x="11115"/>
                  <a:pt y="821" x="11109"/>
                </a:cubicBezTo>
                <a:cubicBezTo>
                  <a:pt y="821" x="11109"/>
                  <a:pt y="821" x="11109"/>
                  <a:pt y="821" x="11109"/>
                </a:cubicBezTo>
                <a:lnTo>
                  <a:pt y="821" x="11109"/>
                </a:lnTo>
                <a:cubicBezTo>
                  <a:pt y="820" x="11109"/>
                  <a:pt y="819" x="11109"/>
                  <a:pt y="818" x="11110"/>
                </a:cubicBezTo>
                <a:cubicBezTo>
                  <a:pt y="812" x="11112"/>
                  <a:pt y="806" x="11117"/>
                  <a:pt y="800" x="11126"/>
                </a:cubicBezTo>
                <a:cubicBezTo>
                  <a:pt y="776" x="11133"/>
                  <a:pt y="756" x="11141"/>
                  <a:pt y="738" x="11150"/>
                </a:cubicBezTo>
                <a:cubicBezTo>
                  <a:pt y="720" x="11159"/>
                  <a:pt y="702" x="11169"/>
                  <a:pt y="684" x="11180"/>
                </a:cubicBezTo>
                <a:cubicBezTo>
                  <a:pt y="666" x="11191"/>
                  <a:pt y="647" x="11201"/>
                  <a:pt y="627" x="11212"/>
                </a:cubicBezTo>
                <a:cubicBezTo>
                  <a:pt y="608" x="11222"/>
                  <a:pt y="590" x="11229"/>
                  <a:pt y="573" x="11233"/>
                </a:cubicBezTo>
                <a:cubicBezTo>
                  <a:pt y="570" x="11239"/>
                  <a:pt y="565" x="11243"/>
                  <a:pt y="558" x="11246"/>
                </a:cubicBezTo>
                <a:cubicBezTo>
                  <a:pt y="555" x="11247"/>
                  <a:pt y="552" x="11249"/>
                  <a:pt y="550" x="11251"/>
                </a:cubicBezTo>
                <a:close/>
                <a:moveTo>
                  <a:pt y="550" x="20655"/>
                </a:moveTo>
                <a:cubicBezTo>
                  <a:pt y="557" x="20656"/>
                  <a:pt y="564" x="20658"/>
                  <a:pt y="572" x="20660"/>
                </a:cubicBezTo>
                <a:cubicBezTo>
                  <a:pt y="581" x="20663"/>
                  <a:pt y="588" x="20666"/>
                  <a:pt y="593" x="20670"/>
                </a:cubicBezTo>
                <a:lnTo>
                  <a:pt y="593" x="20670"/>
                </a:lnTo>
                <a:cubicBezTo>
                  <a:pt y="594" x="20669"/>
                  <a:pt y="596" x="20667"/>
                  <a:pt y="599" x="20665"/>
                </a:cubicBezTo>
                <a:cubicBezTo>
                  <a:pt y="626" x="20676"/>
                  <a:pt y="650" x="20684"/>
                  <a:pt y="671" x="20690"/>
                </a:cubicBezTo>
                <a:cubicBezTo>
                  <a:pt y="693" x="20695"/>
                  <a:pt y="715" x="20700"/>
                  <a:pt y="736" x="20705"/>
                </a:cubicBezTo>
                <a:cubicBezTo>
                  <a:pt y="745" x="20706"/>
                  <a:pt y="755" x="20708"/>
                  <a:pt y="766" x="20709"/>
                </a:cubicBezTo>
                <a:cubicBezTo>
                  <a:pt y="777" x="20710"/>
                  <a:pt y="787" x="20712"/>
                  <a:pt y="797" x="20715"/>
                </a:cubicBezTo>
                <a:cubicBezTo>
                  <a:pt y="806" x="20717"/>
                  <a:pt y="813" x="20720"/>
                  <a:pt y="818" x="20722"/>
                </a:cubicBezTo>
                <a:cubicBezTo>
                  <a:pt y="820" x="20724"/>
                  <a:pt y="822" x="20725"/>
                  <a:pt y="824" x="20726"/>
                </a:cubicBezTo>
                <a:lnTo>
                  <a:pt y="824" x="20726"/>
                </a:lnTo>
                <a:cubicBezTo>
                  <a:pt y="822" x="20722"/>
                  <a:pt y="821" x="20716"/>
                  <a:pt y="819" x="20709"/>
                </a:cubicBezTo>
                <a:cubicBezTo>
                  <a:pt y="822" x="20699"/>
                  <a:pt y="824" x="20691"/>
                  <a:pt y="825" x="20684"/>
                </a:cubicBezTo>
                <a:cubicBezTo>
                  <a:pt y="826" x="20678"/>
                  <a:pt y="827" x="20671"/>
                  <a:pt y="827" x="20664"/>
                </a:cubicBezTo>
                <a:cubicBezTo>
                  <a:pt y="827" x="20652"/>
                  <a:pt y="824" x="20637"/>
                  <a:pt y="817" x="20619"/>
                </a:cubicBezTo>
                <a:cubicBezTo>
                  <a:pt y="824" x="20610"/>
                  <a:pt y="828" x="20601"/>
                  <a:pt y="829" x="20592"/>
                </a:cubicBezTo>
                <a:cubicBezTo>
                  <a:pt y="829" x="20583"/>
                  <a:pt y="830" x="20577"/>
                  <a:pt y="831" x="20576"/>
                </a:cubicBezTo>
                <a:cubicBezTo>
                  <a:pt y="828" x="20573"/>
                  <a:pt y="826" x="20567"/>
                  <a:pt y="825" x="20558"/>
                </a:cubicBezTo>
                <a:cubicBezTo>
                  <a:pt y="823" x="20549"/>
                  <a:pt y="822" x="20541"/>
                  <a:pt y="822" x="20533"/>
                </a:cubicBezTo>
                <a:cubicBezTo>
                  <a:pt y="822" x="20525"/>
                  <a:pt y="822" x="20518"/>
                  <a:pt y="821" x="20513"/>
                </a:cubicBezTo>
                <a:cubicBezTo>
                  <a:pt y="821" x="20512"/>
                  <a:pt y="821" x="20512"/>
                  <a:pt y="821" x="20512"/>
                </a:cubicBezTo>
                <a:lnTo>
                  <a:pt y="821" x="20512"/>
                </a:lnTo>
                <a:cubicBezTo>
                  <a:pt y="820" x="20512"/>
                  <a:pt y="819" x="20513"/>
                  <a:pt y="818" x="20513"/>
                </a:cubicBezTo>
                <a:cubicBezTo>
                  <a:pt y="812" x="20515"/>
                  <a:pt y="806" x="20520"/>
                  <a:pt y="800" x="20529"/>
                </a:cubicBezTo>
                <a:cubicBezTo>
                  <a:pt y="776" x="20536"/>
                  <a:pt y="756" x="20544"/>
                  <a:pt y="738" x="20553"/>
                </a:cubicBezTo>
                <a:cubicBezTo>
                  <a:pt y="720" x="20563"/>
                  <a:pt y="702" x="20573"/>
                  <a:pt y="684" x="20583"/>
                </a:cubicBezTo>
                <a:cubicBezTo>
                  <a:pt y="666" x="20594"/>
                  <a:pt y="647" x="20605"/>
                  <a:pt y="627" x="20615"/>
                </a:cubicBezTo>
                <a:cubicBezTo>
                  <a:pt y="608" x="20625"/>
                  <a:pt y="590" x="20632"/>
                  <a:pt y="573" x="20637"/>
                </a:cubicBezTo>
                <a:cubicBezTo>
                  <a:pt y="570" x="20642"/>
                  <a:pt y="565" x="20646"/>
                  <a:pt y="558" x="20649"/>
                </a:cubicBezTo>
                <a:cubicBezTo>
                  <a:pt y="555" x="20650"/>
                  <a:pt y="552" x="20652"/>
                  <a:pt y="550" x="20655"/>
                </a:cubicBezTo>
                <a:close/>
                <a:moveTo>
                  <a:pt y="854" x="21925"/>
                </a:moveTo>
                <a:cubicBezTo>
                  <a:pt y="854" x="21925"/>
                  <a:pt y="855" x="21926"/>
                  <a:pt y="855" x="21926"/>
                </a:cubicBezTo>
                <a:lnTo>
                  <a:pt y="855" x="21926"/>
                </a:lnTo>
                <a:cubicBezTo>
                  <a:pt y="855" x="21926"/>
                  <a:pt y="855" x="21925"/>
                  <a:pt y="854" x="21925"/>
                </a:cubicBezTo>
                <a:cubicBezTo>
                  <a:pt y="854" x="21925"/>
                  <a:pt y="854" x="21925"/>
                  <a:pt y="854" x="21925"/>
                </a:cubicBezTo>
                <a:close/>
                <a:moveTo>
                  <a:pt y="600" x="22174"/>
                </a:moveTo>
                <a:cubicBezTo>
                  <a:pt y="613" x="22189"/>
                  <a:pt y="623" x="22199"/>
                  <a:pt y="631" x="22204"/>
                </a:cubicBezTo>
                <a:cubicBezTo>
                  <a:pt y="632" x="22205"/>
                  <a:pt y="634" x="22207"/>
                  <a:pt y="636" x="22208"/>
                </a:cubicBezTo>
                <a:lnTo>
                  <a:pt y="636" x="22208"/>
                </a:lnTo>
                <a:cubicBezTo>
                  <a:pt y="635" x="22206"/>
                  <a:pt y="633" x="22202"/>
                  <a:pt y="630" x="22195"/>
                </a:cubicBezTo>
                <a:cubicBezTo>
                  <a:pt y="646" x="22171"/>
                  <a:pt y="663" x="22157"/>
                  <a:pt y="681" x="22153"/>
                </a:cubicBezTo>
                <a:cubicBezTo>
                  <a:pt y="700" x="22149"/>
                  <a:pt y="716" x="22147"/>
                  <a:pt y="731" x="22147"/>
                </a:cubicBezTo>
                <a:cubicBezTo>
                  <a:pt y="746" x="22147"/>
                  <a:pt y="754" x="22153"/>
                  <a:pt y="755" x="22164"/>
                </a:cubicBezTo>
                <a:cubicBezTo>
                  <a:pt y="756" x="22174"/>
                  <a:pt y="759" x="22174"/>
                  <a:pt y="765" x="22163"/>
                </a:cubicBezTo>
                <a:lnTo>
                  <a:pt y="765" x="22163"/>
                </a:lnTo>
                <a:cubicBezTo>
                  <a:pt y="763" x="22162"/>
                  <a:pt y="762" x="22161"/>
                  <a:pt y="762" x="22160"/>
                </a:cubicBezTo>
                <a:cubicBezTo>
                  <a:pt y="762" x="22159"/>
                  <a:pt y="764" x="22158"/>
                  <a:pt y="768" x="22158"/>
                </a:cubicBezTo>
                <a:cubicBezTo>
                  <a:pt y="767" x="22160"/>
                  <a:pt y="766" x="22162"/>
                  <a:pt y="765" x="22163"/>
                </a:cubicBezTo>
                <a:lnTo>
                  <a:pt y="765" x="22163"/>
                </a:lnTo>
                <a:cubicBezTo>
                  <a:pt y="767" x="22164"/>
                  <a:pt y="768" x="22164"/>
                  <a:pt y="770" x="22165"/>
                </a:cubicBezTo>
                <a:cubicBezTo>
                  <a:pt y="779" x="22170"/>
                  <a:pt y="787" x="22175"/>
                  <a:pt y="794" x="22179"/>
                </a:cubicBezTo>
                <a:cubicBezTo>
                  <a:pt y="800" x="22183"/>
                  <a:pt y="807" x="22186"/>
                  <a:pt y="813" x="22189"/>
                </a:cubicBezTo>
                <a:cubicBezTo>
                  <a:pt y="815" x="22190"/>
                  <a:pt y="817" x="22191"/>
                  <a:pt y="818" x="22192"/>
                </a:cubicBezTo>
                <a:lnTo>
                  <a:pt y="818" x="22192"/>
                </a:lnTo>
                <a:cubicBezTo>
                  <a:pt y="819" x="22188"/>
                  <a:pt y="821" x="22180"/>
                  <a:pt y="825" x="22165"/>
                </a:cubicBezTo>
                <a:cubicBezTo>
                  <a:pt y="829" x="22148"/>
                  <a:pt y="833" x="22137"/>
                  <a:pt y="839" x="22132"/>
                </a:cubicBezTo>
                <a:lnTo>
                  <a:pt y="834" x="22123"/>
                </a:lnTo>
                <a:cubicBezTo>
                  <a:pt y="841" x="22107"/>
                  <a:pt y="846" x="22092"/>
                  <a:pt y="849" x="22079"/>
                </a:cubicBezTo>
                <a:cubicBezTo>
                  <a:pt y="851" x="22066"/>
                  <a:pt y="855" x="22054"/>
                  <a:pt y="861" x="22045"/>
                </a:cubicBezTo>
                <a:cubicBezTo>
                  <a:pt y="860" x="22037"/>
                  <a:pt y="859" x="22026"/>
                  <a:pt y="859" x="22014"/>
                </a:cubicBezTo>
                <a:cubicBezTo>
                  <a:pt y="859" x="22006"/>
                  <a:pt y="859" x="21998"/>
                  <a:pt y="859" x="21990"/>
                </a:cubicBezTo>
                <a:cubicBezTo>
                  <a:pt y="860" x="21982"/>
                  <a:pt y="860" x="21975"/>
                  <a:pt y="860" x="21967"/>
                </a:cubicBezTo>
                <a:cubicBezTo>
                  <a:pt y="860" x="21960"/>
                  <a:pt y="860" x="21953"/>
                  <a:pt y="859" x="21947"/>
                </a:cubicBezTo>
                <a:cubicBezTo>
                  <a:pt y="859" x="21943"/>
                  <a:pt y="858" x="21939"/>
                  <a:pt y="857" x="21934"/>
                </a:cubicBezTo>
                <a:lnTo>
                  <a:pt y="857" x="21934"/>
                </a:lnTo>
                <a:cubicBezTo>
                  <a:pt y="853" x="21935"/>
                  <a:pt y="846" x="21937"/>
                  <a:pt y="836" x="21939"/>
                </a:cubicBezTo>
                <a:lnTo>
                  <a:pt y="836" x="21939"/>
                </a:lnTo>
                <a:cubicBezTo>
                  <a:pt y="842" x="21914"/>
                  <a:pt y="845" x="21902"/>
                  <a:pt y="845" x="21901"/>
                </a:cubicBezTo>
                <a:cubicBezTo>
                  <a:pt y="845" x="21894"/>
                  <a:pt y="842" x="21887"/>
                  <a:pt y="836" x="21881"/>
                </a:cubicBezTo>
                <a:cubicBezTo>
                  <a:pt y="829" x="21874"/>
                  <a:pt y="822" x="21871"/>
                  <a:pt y="815" x="21871"/>
                </a:cubicBezTo>
                <a:cubicBezTo>
                  <a:pt y="808" x="21871"/>
                  <a:pt y="801" x="21874"/>
                  <a:pt y="793" x="21880"/>
                </a:cubicBezTo>
                <a:cubicBezTo>
                  <a:pt y="786" x="21886"/>
                  <a:pt y="779" x="21894"/>
                  <a:pt y="771" x="21904"/>
                </a:cubicBezTo>
                <a:cubicBezTo>
                  <a:pt y="763" x="21914"/>
                  <a:pt y="755" x="21924"/>
                  <a:pt y="746" x="21935"/>
                </a:cubicBezTo>
                <a:cubicBezTo>
                  <a:pt y="737" x="21946"/>
                  <a:pt y="732" x="21952"/>
                  <a:pt y="732" x="21952"/>
                </a:cubicBezTo>
                <a:cubicBezTo>
                  <a:pt y="732" x="21952"/>
                  <a:pt y="729" x="21954"/>
                  <a:pt y="725" x="21959"/>
                </a:cubicBezTo>
                <a:cubicBezTo>
                  <a:pt y="721" x="21963"/>
                  <a:pt y="718" x="21967"/>
                  <a:pt y="717" x="21970"/>
                </a:cubicBezTo>
                <a:cubicBezTo>
                  <a:pt y="703" x="21984"/>
                  <a:pt y="691" x="21998"/>
                  <a:pt y="681" x="22012"/>
                </a:cubicBezTo>
                <a:cubicBezTo>
                  <a:pt y="671" x="22026"/>
                  <a:pt y="662" x="22041"/>
                  <a:pt y="653" x="22056"/>
                </a:cubicBezTo>
                <a:cubicBezTo>
                  <a:pt y="644" x="22072"/>
                  <a:pt y="636" x="22088"/>
                  <a:pt y="627" x="22104"/>
                </a:cubicBezTo>
                <a:cubicBezTo>
                  <a:pt y="618" x="22121"/>
                  <a:pt y="609" x="22135"/>
                  <a:pt y="601" x="22147"/>
                </a:cubicBezTo>
                <a:lnTo>
                  <a:pt y="601" x="22164"/>
                </a:lnTo>
                <a:cubicBezTo>
                  <a:pt y="601" x="22168"/>
                  <a:pt y="600" x="22172"/>
                  <a:pt y="600" x="22174"/>
                </a:cubicBezTo>
                <a:close/>
                <a:moveTo>
                  <a:pt y="505" x="2969"/>
                </a:moveTo>
                <a:cubicBezTo>
                  <a:pt y="507" x="2970"/>
                  <a:pt y="511" x="2971"/>
                  <a:pt y="515" x="2973"/>
                </a:cubicBezTo>
                <a:cubicBezTo>
                  <a:pt y="523" x="2980"/>
                  <a:pt y="527" x="2986"/>
                  <a:pt y="528" x="2991"/>
                </a:cubicBezTo>
                <a:cubicBezTo>
                  <a:pt y="529" x="2996"/>
                  <a:pt y="531" x="2999"/>
                  <a:pt y="532" x="3002"/>
                </a:cubicBezTo>
                <a:cubicBezTo>
                  <a:pt y="533" x="3005"/>
                  <a:pt y="534" x="3006"/>
                  <a:pt y="534" x="3006"/>
                </a:cubicBezTo>
                <a:cubicBezTo>
                  <a:pt y="534" x="3006"/>
                  <a:pt y="534" x="3006"/>
                  <a:pt y="534" x="3006"/>
                </a:cubicBezTo>
                <a:lnTo>
                  <a:pt y="534" x="3006"/>
                </a:lnTo>
                <a:cubicBezTo>
                  <a:pt y="534" x="3006"/>
                  <a:pt y="542" x="3007"/>
                  <a:pt y="558" x="3009"/>
                </a:cubicBezTo>
                <a:cubicBezTo>
                  <a:pt y="550" x="3027"/>
                  <a:pt y="546" x="3038"/>
                  <a:pt y="546" x="3039"/>
                </a:cubicBezTo>
                <a:cubicBezTo>
                  <a:pt y="546" x="3043"/>
                  <a:pt y="547" x="3047"/>
                  <a:pt y="550" x="3052"/>
                </a:cubicBezTo>
                <a:cubicBezTo>
                  <a:pt y="551" x="3054"/>
                  <a:pt y="552" x="3055"/>
                  <a:pt y="552" x="3056"/>
                </a:cubicBezTo>
                <a:lnTo>
                  <a:pt y="552" x="3056"/>
                </a:lnTo>
                <a:cubicBezTo>
                  <a:pt y="556" x="3055"/>
                  <a:pt y="560" x="3052"/>
                  <a:pt y="565" x="3048"/>
                </a:cubicBezTo>
                <a:cubicBezTo>
                  <a:pt y="574" x="3050"/>
                  <a:pt y="580" x="3051"/>
                  <a:pt y="583" x="3051"/>
                </a:cubicBezTo>
                <a:cubicBezTo>
                  <a:pt y="586" x="3052"/>
                  <a:pt y="589" x="3052"/>
                  <a:pt y="592" x="3052"/>
                </a:cubicBezTo>
                <a:cubicBezTo>
                  <a:pt y="605" x="3052"/>
                  <a:pt y="618" x="3050"/>
                  <a:pt y="630" x="3047"/>
                </a:cubicBezTo>
                <a:cubicBezTo>
                  <a:pt y="642" x="3044"/>
                  <a:pt y="655" x="3039"/>
                  <a:pt y="668" x="3034"/>
                </a:cubicBezTo>
                <a:cubicBezTo>
                  <a:pt y="680" x="3029"/>
                  <a:pt y="693" x="3024"/>
                  <a:pt y="707" x="3019"/>
                </a:cubicBezTo>
                <a:cubicBezTo>
                  <a:pt y="721" x="3013"/>
                  <a:pt y="734" x="3009"/>
                  <a:pt y="745" x="3007"/>
                </a:cubicBezTo>
                <a:cubicBezTo>
                  <a:pt y="750" x="3002"/>
                  <a:pt y="757" x="2996"/>
                  <a:pt y="766" x="2989"/>
                </a:cubicBezTo>
                <a:cubicBezTo>
                  <a:pt y="775" x="2982"/>
                  <a:pt y="784" x="2976"/>
                  <a:pt y="792" x="2971"/>
                </a:cubicBezTo>
                <a:cubicBezTo>
                  <a:pt y="796" x="2968"/>
                  <a:pt y="799" x="2965"/>
                  <a:pt y="803" x="2963"/>
                </a:cubicBezTo>
                <a:cubicBezTo>
                  <a:pt y="807" x="2961"/>
                  <a:pt y="810" x="2959"/>
                  <a:pt y="812" x="2957"/>
                </a:cubicBezTo>
                <a:cubicBezTo>
                  <a:pt y="815" x="2954"/>
                  <a:pt y="818" x="2951"/>
                  <a:pt y="821" x="2946"/>
                </a:cubicBezTo>
                <a:cubicBezTo>
                  <a:pt y="824" x="2941"/>
                  <a:pt y="828" x="2937"/>
                  <a:pt y="831" x="2933"/>
                </a:cubicBezTo>
                <a:cubicBezTo>
                  <a:pt y="849" x="2908"/>
                  <a:pt y="864" x="2882"/>
                  <a:pt y="877" x="2855"/>
                </a:cubicBezTo>
                <a:cubicBezTo>
                  <a:pt y="877" x="2854"/>
                  <a:pt y="878" x="2853"/>
                  <a:pt y="878" x="2852"/>
                </a:cubicBezTo>
                <a:lnTo>
                  <a:pt y="878" x="2852"/>
                </a:lnTo>
                <a:cubicBezTo>
                  <a:pt y="869" x="2847"/>
                  <a:pt y="864" x="2842"/>
                  <a:pt y="862" x="2835"/>
                </a:cubicBezTo>
                <a:cubicBezTo>
                  <a:pt y="858" x="2826"/>
                  <a:pt y="856" x="2818"/>
                  <a:pt y="854" x="2812"/>
                </a:cubicBezTo>
                <a:cubicBezTo>
                  <a:pt y="853" x="2805"/>
                  <a:pt y="851" x="2800"/>
                  <a:pt y="850" x="2796"/>
                </a:cubicBezTo>
                <a:cubicBezTo>
                  <a:pt y="849" x="2793"/>
                  <a:pt y="845" x="2788"/>
                  <a:pt y="837" x="2783"/>
                </a:cubicBezTo>
                <a:cubicBezTo>
                  <a:pt y="847" x="2738"/>
                  <a:pt y="852" x="2698"/>
                  <a:pt y="853" x="2661"/>
                </a:cubicBezTo>
                <a:lnTo>
                  <a:pt y="853" x="2661"/>
                </a:lnTo>
                <a:cubicBezTo>
                  <a:pt y="853" x="2661"/>
                  <a:pt y="852" x="2660"/>
                  <a:pt y="852" x="2660"/>
                </a:cubicBezTo>
                <a:lnTo>
                  <a:pt y="852" x="2660"/>
                </a:lnTo>
                <a:cubicBezTo>
                  <a:pt y="852" x="2660"/>
                  <a:pt y="852" x="2660"/>
                  <a:pt y="851" x="2660"/>
                </a:cubicBezTo>
                <a:lnTo>
                  <a:pt y="842" x="2660"/>
                </a:lnTo>
                <a:cubicBezTo>
                  <a:pt y="821" x="2660"/>
                  <a:pt y="803" x="2663"/>
                  <a:pt y="789" x="2668"/>
                </a:cubicBezTo>
                <a:cubicBezTo>
                  <a:pt y="775" x="2673"/>
                  <a:pt y="762" x="2680"/>
                  <a:pt y="749" x="2689"/>
                </a:cubicBezTo>
                <a:cubicBezTo>
                  <a:pt y="736" x="2697"/>
                  <a:pt y="723" x="2706"/>
                  <a:pt y="709" x="2717"/>
                </a:cubicBezTo>
                <a:cubicBezTo>
                  <a:pt y="695" x="2727"/>
                  <a:pt y="680" x="2736"/>
                  <a:pt y="664" x="2744"/>
                </a:cubicBezTo>
                <a:cubicBezTo>
                  <a:pt y="658" x="2751"/>
                  <a:pt y="651" x="2759"/>
                  <a:pt y="642" x="2767"/>
                </a:cubicBezTo>
                <a:cubicBezTo>
                  <a:pt y="633" x="2776"/>
                  <a:pt y="625" x="2784"/>
                  <a:pt y="617" x="2792"/>
                </a:cubicBezTo>
                <a:cubicBezTo>
                  <a:pt y="609" x="2800"/>
                  <a:pt y="602" x="2808"/>
                  <a:pt y="595" x="2816"/>
                </a:cubicBezTo>
                <a:cubicBezTo>
                  <a:pt y="588" x="2824"/>
                  <a:pt y="582" x="2834"/>
                  <a:pt y="576" x="2846"/>
                </a:cubicBezTo>
                <a:cubicBezTo>
                  <a:pt y="569" x="2851"/>
                  <a:pt y="564" x="2857"/>
                  <a:pt y="560" x="2865"/>
                </a:cubicBezTo>
                <a:cubicBezTo>
                  <a:pt y="556" x="2873"/>
                  <a:pt y="553" x="2878"/>
                  <a:pt y="549" x="2880"/>
                </a:cubicBezTo>
                <a:lnTo>
                  <a:pt y="549" x="2895"/>
                </a:lnTo>
                <a:cubicBezTo>
                  <a:pt y="539" x="2903"/>
                  <a:pt y="532" x="2910"/>
                  <a:pt y="529" x="2916"/>
                </a:cubicBezTo>
                <a:cubicBezTo>
                  <a:pt y="525" x="2922"/>
                  <a:pt y="522" x="2928"/>
                  <a:pt y="519" x="2936"/>
                </a:cubicBezTo>
                <a:cubicBezTo>
                  <a:pt y="516" x="2944"/>
                  <a:pt y="512" x="2952"/>
                  <a:pt y="508" x="2962"/>
                </a:cubicBezTo>
                <a:cubicBezTo>
                  <a:pt y="507" x="2964"/>
                  <a:pt y="506" x="2967"/>
                  <a:pt y="505" x="2969"/>
                </a:cubicBezTo>
                <a:close/>
                <a:moveTo>
                  <a:pt y="856" x="16230"/>
                </a:moveTo>
                <a:lnTo>
                  <a:pt y="856" x="16230"/>
                </a:lnTo>
                <a:cubicBezTo>
                  <a:pt y="872" x="16222"/>
                  <a:pt y="880" x="16217"/>
                  <a:pt y="880" x="16215"/>
                </a:cubicBezTo>
                <a:cubicBezTo>
                  <a:pt y="880" x="16215"/>
                  <a:pt y="879" x="16215"/>
                  <a:pt y="878" x="16215"/>
                </a:cubicBezTo>
                <a:cubicBezTo>
                  <a:pt y="870" x="16215"/>
                  <a:pt y="864" x="16214"/>
                  <a:pt y="859" x="16212"/>
                </a:cubicBezTo>
                <a:lnTo>
                  <a:pt y="859" x="16212"/>
                </a:lnTo>
                <a:cubicBezTo>
                  <a:pt y="859" x="16216"/>
                  <a:pt y="858" x="16221"/>
                  <a:pt y="856" x="16230"/>
                </a:cubicBezTo>
                <a:close/>
                <a:moveTo>
                  <a:pt y="505" x="4394"/>
                </a:moveTo>
                <a:cubicBezTo>
                  <a:pt y="507" x="4395"/>
                  <a:pt y="511" x="4397"/>
                  <a:pt y="515" x="4398"/>
                </a:cubicBezTo>
                <a:cubicBezTo>
                  <a:pt y="523" x="4406"/>
                  <a:pt y="527" x="4412"/>
                  <a:pt y="528" x="4417"/>
                </a:cubicBezTo>
                <a:cubicBezTo>
                  <a:pt y="529" x="4422"/>
                  <a:pt y="531" x="4425"/>
                  <a:pt y="532" x="4428"/>
                </a:cubicBezTo>
                <a:cubicBezTo>
                  <a:pt y="533" x="4430"/>
                  <a:pt y="534" x="4432"/>
                  <a:pt y="534" x="4431"/>
                </a:cubicBezTo>
                <a:cubicBezTo>
                  <a:pt y="534" x="4431"/>
                  <a:pt y="534" x="4431"/>
                  <a:pt y="534" x="4431"/>
                </a:cubicBezTo>
                <a:lnTo>
                  <a:pt y="534" x="4431"/>
                </a:lnTo>
                <a:cubicBezTo>
                  <a:pt y="534" x="4431"/>
                  <a:pt y="542" x="4432"/>
                  <a:pt y="558" x="4435"/>
                </a:cubicBezTo>
                <a:cubicBezTo>
                  <a:pt y="550" x="4453"/>
                  <a:pt y="546" x="4463"/>
                  <a:pt y="546" x="4465"/>
                </a:cubicBezTo>
                <a:cubicBezTo>
                  <a:pt y="546" x="4469"/>
                  <a:pt y="547" x="4473"/>
                  <a:pt y="550" x="4478"/>
                </a:cubicBezTo>
                <a:cubicBezTo>
                  <a:pt y="551" x="4479"/>
                  <a:pt y="552" x="4481"/>
                  <a:pt y="552" x="4482"/>
                </a:cubicBezTo>
                <a:lnTo>
                  <a:pt y="552" x="4482"/>
                </a:lnTo>
                <a:cubicBezTo>
                  <a:pt y="556" x="4480"/>
                  <a:pt y="560" x="4478"/>
                  <a:pt y="565" x="4474"/>
                </a:cubicBezTo>
                <a:cubicBezTo>
                  <a:pt y="574" x="4476"/>
                  <a:pt y="580" x="4477"/>
                  <a:pt y="583" x="4477"/>
                </a:cubicBezTo>
                <a:cubicBezTo>
                  <a:pt y="586" x="4477"/>
                  <a:pt y="589" x="4478"/>
                  <a:pt y="592" x="4478"/>
                </a:cubicBezTo>
                <a:cubicBezTo>
                  <a:pt y="605" x="4478"/>
                  <a:pt y="618" x="4476"/>
                  <a:pt y="630" x="4473"/>
                </a:cubicBezTo>
                <a:cubicBezTo>
                  <a:pt y="642" x="4469"/>
                  <a:pt y="655" x="4465"/>
                  <a:pt y="668" x="4460"/>
                </a:cubicBezTo>
                <a:cubicBezTo>
                  <a:pt y="680" x="4455"/>
                  <a:pt y="693" x="4450"/>
                  <a:pt y="707" x="4444"/>
                </a:cubicBezTo>
                <a:cubicBezTo>
                  <a:pt y="721" x="4439"/>
                  <a:pt y="734" x="4435"/>
                  <a:pt y="745" x="4433"/>
                </a:cubicBezTo>
                <a:cubicBezTo>
                  <a:pt y="750" x="4428"/>
                  <a:pt y="757" x="4422"/>
                  <a:pt y="766" x="4415"/>
                </a:cubicBezTo>
                <a:cubicBezTo>
                  <a:pt y="775" x="4408"/>
                  <a:pt y="784" x="4402"/>
                  <a:pt y="792" x="4396"/>
                </a:cubicBezTo>
                <a:cubicBezTo>
                  <a:pt y="796" x="4394"/>
                  <a:pt y="799" x="4391"/>
                  <a:pt y="803" x="4389"/>
                </a:cubicBezTo>
                <a:cubicBezTo>
                  <a:pt y="807" x="4387"/>
                  <a:pt y="810" x="4385"/>
                  <a:pt y="812" x="4382"/>
                </a:cubicBezTo>
                <a:cubicBezTo>
                  <a:pt y="815" x="4380"/>
                  <a:pt y="818" x="4376"/>
                  <a:pt y="821" x="4372"/>
                </a:cubicBezTo>
                <a:cubicBezTo>
                  <a:pt y="824" x="4367"/>
                  <a:pt y="828" x="4363"/>
                  <a:pt y="831" x="4359"/>
                </a:cubicBezTo>
                <a:cubicBezTo>
                  <a:pt y="849" x="4334"/>
                  <a:pt y="864" x="4308"/>
                  <a:pt y="877" x="4280"/>
                </a:cubicBezTo>
                <a:cubicBezTo>
                  <a:pt y="889" x="4253"/>
                  <a:pt y="898" x="4226"/>
                  <a:pt y="903" x="4200"/>
                </a:cubicBezTo>
                <a:cubicBezTo>
                  <a:pt y="900" x="4189"/>
                  <a:pt y="899" x="4177"/>
                  <a:pt y="899" x="4166"/>
                </a:cubicBezTo>
                <a:cubicBezTo>
                  <a:pt y="899" x="4163"/>
                  <a:pt y="899" x="4161"/>
                  <a:pt y="899" x="4159"/>
                </a:cubicBezTo>
                <a:cubicBezTo>
                  <a:pt y="899" x="4157"/>
                  <a:pt y="899" x="4155"/>
                  <a:pt y="899" x="4153"/>
                </a:cubicBezTo>
                <a:cubicBezTo>
                  <a:pt y="899" x="4142"/>
                  <a:pt y="897" x="4131"/>
                  <a:pt y="893" x="4122"/>
                </a:cubicBezTo>
                <a:cubicBezTo>
                  <a:pt y="891" x="4114"/>
                  <a:pt y="885" x="4107"/>
                  <a:pt y="876" x="4103"/>
                </a:cubicBezTo>
                <a:cubicBezTo>
                  <a:pt y="867" x="4098"/>
                  <a:pt y="859" x="4092"/>
                  <a:pt y="852" x="4086"/>
                </a:cubicBezTo>
                <a:lnTo>
                  <a:pt y="852" x="4086"/>
                </a:lnTo>
                <a:cubicBezTo>
                  <a:pt y="852" x="4086"/>
                  <a:pt y="852" x="4086"/>
                  <a:pt y="851" x="4086"/>
                </a:cubicBezTo>
                <a:lnTo>
                  <a:pt y="842" x="4086"/>
                </a:lnTo>
                <a:cubicBezTo>
                  <a:pt y="821" x="4086"/>
                  <a:pt y="803" x="4088"/>
                  <a:pt y="789" x="4094"/>
                </a:cubicBezTo>
                <a:cubicBezTo>
                  <a:pt y="775" x="4099"/>
                  <a:pt y="762" x="4106"/>
                  <a:pt y="749" x="4114"/>
                </a:cubicBezTo>
                <a:cubicBezTo>
                  <a:pt y="736" x="4123"/>
                  <a:pt y="723" x="4132"/>
                  <a:pt y="709" x="4142"/>
                </a:cubicBezTo>
                <a:cubicBezTo>
                  <a:pt y="695" x="4153"/>
                  <a:pt y="680" x="4162"/>
                  <a:pt y="664" x="4169"/>
                </a:cubicBezTo>
                <a:cubicBezTo>
                  <a:pt y="658" x="4177"/>
                  <a:pt y="651" x="4185"/>
                  <a:pt y="642" x="4193"/>
                </a:cubicBezTo>
                <a:cubicBezTo>
                  <a:pt y="633" x="4201"/>
                  <a:pt y="625" x="4210"/>
                  <a:pt y="617" x="4218"/>
                </a:cubicBezTo>
                <a:cubicBezTo>
                  <a:pt y="609" x="4226"/>
                  <a:pt y="602" x="4234"/>
                  <a:pt y="595" x="4242"/>
                </a:cubicBezTo>
                <a:cubicBezTo>
                  <a:pt y="588" x="4250"/>
                  <a:pt y="582" x="4260"/>
                  <a:pt y="576" x="4271"/>
                </a:cubicBezTo>
                <a:cubicBezTo>
                  <a:pt y="569" x="4277"/>
                  <a:pt y="564" x="4283"/>
                  <a:pt y="560" x="4291"/>
                </a:cubicBezTo>
                <a:cubicBezTo>
                  <a:pt y="556" x="4299"/>
                  <a:pt y="553" x="4304"/>
                  <a:pt y="549" x="4306"/>
                </a:cubicBezTo>
                <a:lnTo>
                  <a:pt y="549" x="4321"/>
                </a:lnTo>
                <a:cubicBezTo>
                  <a:pt y="539" x="4329"/>
                  <a:pt y="532" x="4336"/>
                  <a:pt y="529" x="4341"/>
                </a:cubicBezTo>
                <a:cubicBezTo>
                  <a:pt y="525" x="4347"/>
                  <a:pt y="522" x="4354"/>
                  <a:pt y="519" x="4362"/>
                </a:cubicBezTo>
                <a:cubicBezTo>
                  <a:pt y="516" x="4370"/>
                  <a:pt y="512" x="4378"/>
                  <a:pt y="508" x="4387"/>
                </a:cubicBezTo>
                <a:cubicBezTo>
                  <a:pt y="507" x="4390"/>
                  <a:pt y="506" x="4392"/>
                  <a:pt y="505" x="4394"/>
                </a:cubicBezTo>
                <a:close/>
                <a:moveTo>
                  <a:pt y="505" x="5605"/>
                </a:moveTo>
                <a:cubicBezTo>
                  <a:pt y="507" x="5606"/>
                  <a:pt y="511" x="5608"/>
                  <a:pt y="515" x="5609"/>
                </a:cubicBezTo>
                <a:cubicBezTo>
                  <a:pt y="523" x="5617"/>
                  <a:pt y="527" x="5623"/>
                  <a:pt y="528" x="5628"/>
                </a:cubicBezTo>
                <a:cubicBezTo>
                  <a:pt y="529" x="5632"/>
                  <a:pt y="531" x="5636"/>
                  <a:pt y="532" x="5639"/>
                </a:cubicBezTo>
                <a:cubicBezTo>
                  <a:pt y="533" x="5641"/>
                  <a:pt y="534" x="5643"/>
                  <a:pt y="534" x="5642"/>
                </a:cubicBezTo>
                <a:cubicBezTo>
                  <a:pt y="534" x="5642"/>
                  <a:pt y="534" x="5642"/>
                  <a:pt y="534" x="5642"/>
                </a:cubicBezTo>
                <a:lnTo>
                  <a:pt y="534" x="5642"/>
                </a:lnTo>
                <a:cubicBezTo>
                  <a:pt y="534" x="5642"/>
                  <a:pt y="542" x="5643"/>
                  <a:pt y="558" x="5646"/>
                </a:cubicBezTo>
                <a:cubicBezTo>
                  <a:pt y="550" x="5664"/>
                  <a:pt y="546" x="5674"/>
                  <a:pt y="546" x="5676"/>
                </a:cubicBezTo>
                <a:cubicBezTo>
                  <a:pt y="546" x="5680"/>
                  <a:pt y="547" x="5684"/>
                  <a:pt y="550" x="5689"/>
                </a:cubicBezTo>
                <a:cubicBezTo>
                  <a:pt y="551" x="5690"/>
                  <a:pt y="552" x="5692"/>
                  <a:pt y="552" x="5693"/>
                </a:cubicBezTo>
                <a:lnTo>
                  <a:pt y="552" x="5693"/>
                </a:lnTo>
                <a:cubicBezTo>
                  <a:pt y="556" x="5691"/>
                  <a:pt y="560" x="5689"/>
                  <a:pt y="565" x="5685"/>
                </a:cubicBezTo>
                <a:cubicBezTo>
                  <a:pt y="574" x="5687"/>
                  <a:pt y="580" x="5688"/>
                  <a:pt y="583" x="5688"/>
                </a:cubicBezTo>
                <a:cubicBezTo>
                  <a:pt y="586" x="5688"/>
                  <a:pt y="589" x="5688"/>
                  <a:pt y="592" x="5688"/>
                </a:cubicBezTo>
                <a:cubicBezTo>
                  <a:pt y="605" x="5688"/>
                  <a:pt y="618" x="5687"/>
                  <a:pt y="630" x="5684"/>
                </a:cubicBezTo>
                <a:cubicBezTo>
                  <a:pt y="642" x="5680"/>
                  <a:pt y="655" x="5676"/>
                  <a:pt y="668" x="5671"/>
                </a:cubicBezTo>
                <a:cubicBezTo>
                  <a:pt y="680" x="5666"/>
                  <a:pt y="693" x="5661"/>
                  <a:pt y="707" x="5655"/>
                </a:cubicBezTo>
                <a:cubicBezTo>
                  <a:pt y="721" x="5650"/>
                  <a:pt y="734" x="5646"/>
                  <a:pt y="745" x="5644"/>
                </a:cubicBezTo>
                <a:cubicBezTo>
                  <a:pt y="750" x="5639"/>
                  <a:pt y="757" x="5633"/>
                  <a:pt y="766" x="5625"/>
                </a:cubicBezTo>
                <a:cubicBezTo>
                  <a:pt y="775" x="5619"/>
                  <a:pt y="784" x="5612"/>
                  <a:pt y="792" x="5607"/>
                </a:cubicBezTo>
                <a:cubicBezTo>
                  <a:pt y="796" x="5605"/>
                  <a:pt y="799" x="5602"/>
                  <a:pt y="803" x="5600"/>
                </a:cubicBezTo>
                <a:cubicBezTo>
                  <a:pt y="807" x="5598"/>
                  <a:pt y="810" x="5596"/>
                  <a:pt y="812" x="5593"/>
                </a:cubicBezTo>
                <a:cubicBezTo>
                  <a:pt y="815" x="5591"/>
                  <a:pt y="818" x="5587"/>
                  <a:pt y="821" x="5583"/>
                </a:cubicBezTo>
                <a:cubicBezTo>
                  <a:pt y="824" x="5578"/>
                  <a:pt y="828" x="5574"/>
                  <a:pt y="831" x="5569"/>
                </a:cubicBezTo>
                <a:cubicBezTo>
                  <a:pt y="849" x="5545"/>
                  <a:pt y="864" x="5519"/>
                  <a:pt y="877" x="5491"/>
                </a:cubicBezTo>
                <a:cubicBezTo>
                  <a:pt y="889" x="5464"/>
                  <a:pt y="898" x="5437"/>
                  <a:pt y="903" x="5410"/>
                </a:cubicBezTo>
                <a:cubicBezTo>
                  <a:pt y="900" x="5400"/>
                  <a:pt y="899" x="5388"/>
                  <a:pt y="899" x="5376"/>
                </a:cubicBezTo>
                <a:cubicBezTo>
                  <a:pt y="899" x="5374"/>
                  <a:pt y="899" x="5372"/>
                  <a:pt y="899" x="5370"/>
                </a:cubicBezTo>
                <a:cubicBezTo>
                  <a:pt y="899" x="5368"/>
                  <a:pt y="899" x="5366"/>
                  <a:pt y="899" x="5364"/>
                </a:cubicBezTo>
                <a:cubicBezTo>
                  <a:pt y="899" x="5352"/>
                  <a:pt y="897" x="5342"/>
                  <a:pt y="893" x="5333"/>
                </a:cubicBezTo>
                <a:cubicBezTo>
                  <a:pt y="891" x="5325"/>
                  <a:pt y="885" x="5318"/>
                  <a:pt y="876" x="5313"/>
                </a:cubicBezTo>
                <a:cubicBezTo>
                  <a:pt y="867" x="5309"/>
                  <a:pt y="859" x="5303"/>
                  <a:pt y="852" x="5297"/>
                </a:cubicBezTo>
                <a:lnTo>
                  <a:pt y="852" x="5297"/>
                </a:lnTo>
                <a:cubicBezTo>
                  <a:pt y="852" x="5297"/>
                  <a:pt y="852" x="5297"/>
                  <a:pt y="851" x="5297"/>
                </a:cubicBezTo>
                <a:lnTo>
                  <a:pt y="842" x="5297"/>
                </a:lnTo>
                <a:cubicBezTo>
                  <a:pt y="821" x="5297"/>
                  <a:pt y="803" x="5299"/>
                  <a:pt y="789" x="5305"/>
                </a:cubicBezTo>
                <a:cubicBezTo>
                  <a:pt y="775" x="5310"/>
                  <a:pt y="762" x="5317"/>
                  <a:pt y="749" x="5325"/>
                </a:cubicBezTo>
                <a:cubicBezTo>
                  <a:pt y="736" x="5334"/>
                  <a:pt y="723" x="5343"/>
                  <a:pt y="709" x="5353"/>
                </a:cubicBezTo>
                <a:cubicBezTo>
                  <a:pt y="695" x="5364"/>
                  <a:pt y="680" x="5373"/>
                  <a:pt y="664" x="5380"/>
                </a:cubicBezTo>
                <a:cubicBezTo>
                  <a:pt y="658" x="5388"/>
                  <a:pt y="651" x="5395"/>
                  <a:pt y="642" x="5404"/>
                </a:cubicBezTo>
                <a:cubicBezTo>
                  <a:pt y="633" x="5412"/>
                  <a:pt y="625" x="5421"/>
                  <a:pt y="617" x="5429"/>
                </a:cubicBezTo>
                <a:cubicBezTo>
                  <a:pt y="609" x="5437"/>
                  <a:pt y="602" x="5445"/>
                  <a:pt y="595" x="5453"/>
                </a:cubicBezTo>
                <a:cubicBezTo>
                  <a:pt y="588" x="5461"/>
                  <a:pt y="582" x="5471"/>
                  <a:pt y="576" x="5482"/>
                </a:cubicBezTo>
                <a:cubicBezTo>
                  <a:pt y="569" x="5488"/>
                  <a:pt y="564" x="5494"/>
                  <a:pt y="560" x="5502"/>
                </a:cubicBezTo>
                <a:cubicBezTo>
                  <a:pt y="556" x="5510"/>
                  <a:pt y="553" x="5515"/>
                  <a:pt y="549" x="5517"/>
                </a:cubicBezTo>
                <a:lnTo>
                  <a:pt y="549" x="5532"/>
                </a:lnTo>
                <a:cubicBezTo>
                  <a:pt y="539" x="5540"/>
                  <a:pt y="532" x="5547"/>
                  <a:pt y="529" x="5552"/>
                </a:cubicBezTo>
                <a:cubicBezTo>
                  <a:pt y="525" x="5558"/>
                  <a:pt y="522" x="5565"/>
                  <a:pt y="519" x="5573"/>
                </a:cubicBezTo>
                <a:cubicBezTo>
                  <a:pt y="516" x="5581"/>
                  <a:pt y="512" x="5589"/>
                  <a:pt y="508" x="5598"/>
                </a:cubicBezTo>
                <a:cubicBezTo>
                  <a:pt y="507" x="5601"/>
                  <a:pt y="506" x="5603"/>
                  <a:pt y="505" x="5605"/>
                </a:cubicBezTo>
                <a:close/>
                <a:moveTo>
                  <a:pt y="505" x="14429"/>
                </a:moveTo>
                <a:cubicBezTo>
                  <a:pt y="507" x="14430"/>
                  <a:pt y="511" x="14431"/>
                  <a:pt y="515" x="14433"/>
                </a:cubicBezTo>
                <a:cubicBezTo>
                  <a:pt y="523" x="14440"/>
                  <a:pt y="527" x="14446"/>
                  <a:pt y="528" x="14451"/>
                </a:cubicBezTo>
                <a:cubicBezTo>
                  <a:pt y="529" x="14456"/>
                  <a:pt y="531" x="14459"/>
                  <a:pt y="532" x="14462"/>
                </a:cubicBezTo>
                <a:cubicBezTo>
                  <a:pt y="533" x="14465"/>
                  <a:pt y="534" x="14466"/>
                  <a:pt y="534" x="14466"/>
                </a:cubicBezTo>
                <a:cubicBezTo>
                  <a:pt y="534" x="14466"/>
                  <a:pt y="534" x="14466"/>
                  <a:pt y="534" x="14466"/>
                </a:cubicBezTo>
                <a:lnTo>
                  <a:pt y="534" x="14466"/>
                </a:lnTo>
                <a:cubicBezTo>
                  <a:pt y="534" x="14466"/>
                  <a:pt y="542" x="14467"/>
                  <a:pt y="558" x="14469"/>
                </a:cubicBezTo>
                <a:cubicBezTo>
                  <a:pt y="550" x="14487"/>
                  <a:pt y="546" x="14498"/>
                  <a:pt y="546" x="14499"/>
                </a:cubicBezTo>
                <a:cubicBezTo>
                  <a:pt y="546" x="14503"/>
                  <a:pt y="547" x="14507"/>
                  <a:pt y="550" x="14512"/>
                </a:cubicBezTo>
                <a:cubicBezTo>
                  <a:pt y="551" x="14514"/>
                  <a:pt y="552" x="14515"/>
                  <a:pt y="552" x="14516"/>
                </a:cubicBezTo>
                <a:lnTo>
                  <a:pt y="552" x="14516"/>
                </a:lnTo>
                <a:cubicBezTo>
                  <a:pt y="556" x="14515"/>
                  <a:pt y="560" x="14512"/>
                  <a:pt y="565" x="14508"/>
                </a:cubicBezTo>
                <a:cubicBezTo>
                  <a:pt y="574" x="14510"/>
                  <a:pt y="580" x="14511"/>
                  <a:pt y="583" x="14511"/>
                </a:cubicBezTo>
                <a:cubicBezTo>
                  <a:pt y="586" x="14512"/>
                  <a:pt y="589" x="14512"/>
                  <a:pt y="592" x="14512"/>
                </a:cubicBezTo>
                <a:cubicBezTo>
                  <a:pt y="605" x="14512"/>
                  <a:pt y="618" x="14510"/>
                  <a:pt y="630" x="14507"/>
                </a:cubicBezTo>
                <a:cubicBezTo>
                  <a:pt y="642" x="14504"/>
                  <a:pt y="655" x="14499"/>
                  <a:pt y="668" x="14494"/>
                </a:cubicBezTo>
                <a:cubicBezTo>
                  <a:pt y="680" x="14489"/>
                  <a:pt y="693" x="14484"/>
                  <a:pt y="707" x="14479"/>
                </a:cubicBezTo>
                <a:cubicBezTo>
                  <a:pt y="721" x="14473"/>
                  <a:pt y="734" x="14469"/>
                  <a:pt y="745" x="14467"/>
                </a:cubicBezTo>
                <a:cubicBezTo>
                  <a:pt y="750" x="14462"/>
                  <a:pt y="757" x="14456"/>
                  <a:pt y="766" x="14449"/>
                </a:cubicBezTo>
                <a:cubicBezTo>
                  <a:pt y="775" x="14442"/>
                  <a:pt y="784" x="14436"/>
                  <a:pt y="792" x="14430"/>
                </a:cubicBezTo>
                <a:cubicBezTo>
                  <a:pt y="796" x="14428"/>
                  <a:pt y="799" x="14425"/>
                  <a:pt y="803" x="14423"/>
                </a:cubicBezTo>
                <a:cubicBezTo>
                  <a:pt y="807" x="14421"/>
                  <a:pt y="810" x="14419"/>
                  <a:pt y="812" x="14416"/>
                </a:cubicBezTo>
                <a:cubicBezTo>
                  <a:pt y="815" x="14414"/>
                  <a:pt y="818" x="14411"/>
                  <a:pt y="821" x="14406"/>
                </a:cubicBezTo>
                <a:cubicBezTo>
                  <a:pt y="824" x="14401"/>
                  <a:pt y="828" x="14397"/>
                  <a:pt y="831" x="14393"/>
                </a:cubicBezTo>
                <a:cubicBezTo>
                  <a:pt y="849" x="14368"/>
                  <a:pt y="864" x="14342"/>
                  <a:pt y="877" x="14315"/>
                </a:cubicBezTo>
                <a:cubicBezTo>
                  <a:pt y="889" x="14287"/>
                  <a:pt y="898" x="14260"/>
                  <a:pt y="903" x="14234"/>
                </a:cubicBezTo>
                <a:cubicBezTo>
                  <a:pt y="900" x="14223"/>
                  <a:pt y="899" x="14212"/>
                  <a:pt y="899" x="14200"/>
                </a:cubicBezTo>
                <a:cubicBezTo>
                  <a:pt y="899" x="14198"/>
                  <a:pt y="899" x="14195"/>
                  <a:pt y="899" x="14193"/>
                </a:cubicBezTo>
                <a:cubicBezTo>
                  <a:pt y="899" x="14191"/>
                  <a:pt y="899" x="14189"/>
                  <a:pt y="899" x="14188"/>
                </a:cubicBezTo>
                <a:cubicBezTo>
                  <a:pt y="899" x="14176"/>
                  <a:pt y="897" x="14165"/>
                  <a:pt y="893" x="14156"/>
                </a:cubicBezTo>
                <a:cubicBezTo>
                  <a:pt y="891" x="14148"/>
                  <a:pt y="885" x="14141"/>
                  <a:pt y="876" x="14137"/>
                </a:cubicBezTo>
                <a:cubicBezTo>
                  <a:pt y="867" x="14132"/>
                  <a:pt y="859" x="14127"/>
                  <a:pt y="852" x="14120"/>
                </a:cubicBezTo>
                <a:lnTo>
                  <a:pt y="852" x="14120"/>
                </a:lnTo>
                <a:cubicBezTo>
                  <a:pt y="852" x="14120"/>
                  <a:pt y="852" x="14120"/>
                  <a:pt y="851" x="14120"/>
                </a:cubicBezTo>
                <a:lnTo>
                  <a:pt y="842" x="14120"/>
                </a:lnTo>
                <a:cubicBezTo>
                  <a:pt y="821" x="14120"/>
                  <a:pt y="803" x="14122"/>
                  <a:pt y="789" x="14128"/>
                </a:cubicBezTo>
                <a:cubicBezTo>
                  <a:pt y="775" x="14133"/>
                  <a:pt y="762" x="14140"/>
                  <a:pt y="749" x="14149"/>
                </a:cubicBezTo>
                <a:cubicBezTo>
                  <a:pt y="736" x="14157"/>
                  <a:pt y="723" x="14166"/>
                  <a:pt y="709" x="14177"/>
                </a:cubicBezTo>
                <a:cubicBezTo>
                  <a:pt y="695" x="14187"/>
                  <a:pt y="680" x="14196"/>
                  <a:pt y="664" x="14204"/>
                </a:cubicBezTo>
                <a:cubicBezTo>
                  <a:pt y="658" x="14211"/>
                  <a:pt y="651" x="14219"/>
                  <a:pt y="642" x="14227"/>
                </a:cubicBezTo>
                <a:cubicBezTo>
                  <a:pt y="633" x="14236"/>
                  <a:pt y="625" x="14244"/>
                  <a:pt y="617" x="14252"/>
                </a:cubicBezTo>
                <a:cubicBezTo>
                  <a:pt y="609" x="14260"/>
                  <a:pt y="602" x="14268"/>
                  <a:pt y="595" x="14276"/>
                </a:cubicBezTo>
                <a:cubicBezTo>
                  <a:pt y="588" x="14284"/>
                  <a:pt y="582" x="14294"/>
                  <a:pt y="576" x="14306"/>
                </a:cubicBezTo>
                <a:cubicBezTo>
                  <a:pt y="569" x="14311"/>
                  <a:pt y="564" x="14317"/>
                  <a:pt y="560" x="14325"/>
                </a:cubicBezTo>
                <a:cubicBezTo>
                  <a:pt y="556" x="14333"/>
                  <a:pt y="553" x="14338"/>
                  <a:pt y="549" x="14340"/>
                </a:cubicBezTo>
                <a:lnTo>
                  <a:pt y="549" x="14355"/>
                </a:lnTo>
                <a:cubicBezTo>
                  <a:pt y="539" x="14363"/>
                  <a:pt y="532" x="14370"/>
                  <a:pt y="529" x="14376"/>
                </a:cubicBezTo>
                <a:cubicBezTo>
                  <a:pt y="525" x="14382"/>
                  <a:pt y="522" x="14388"/>
                  <a:pt y="519" x="14396"/>
                </a:cubicBezTo>
                <a:cubicBezTo>
                  <a:pt y="516" x="14404"/>
                  <a:pt y="512" x="14412"/>
                  <a:pt y="508" x="14422"/>
                </a:cubicBezTo>
                <a:cubicBezTo>
                  <a:pt y="507" x="14424"/>
                  <a:pt y="506" x="14427"/>
                  <a:pt y="505" x="14429"/>
                </a:cubicBezTo>
                <a:close/>
                <a:moveTo>
                  <a:pt y="505" x="17288"/>
                </a:moveTo>
                <a:lnTo>
                  <a:pt y="505" x="17288"/>
                </a:lnTo>
                <a:cubicBezTo>
                  <a:pt y="507" x="17289"/>
                  <a:pt y="511" x="17290"/>
                  <a:pt y="515" x="17292"/>
                </a:cubicBezTo>
                <a:cubicBezTo>
                  <a:pt y="523" x="17299"/>
                  <a:pt y="527" x="17305"/>
                  <a:pt y="528" x="17310"/>
                </a:cubicBezTo>
                <a:cubicBezTo>
                  <a:pt y="529" x="17315"/>
                  <a:pt y="531" x="17319"/>
                  <a:pt y="532" x="17321"/>
                </a:cubicBezTo>
                <a:cubicBezTo>
                  <a:pt y="533" x="17324"/>
                  <a:pt y="534" x="17325"/>
                  <a:pt y="534" x="17325"/>
                </a:cubicBezTo>
                <a:cubicBezTo>
                  <a:pt y="534" x="17325"/>
                  <a:pt y="534" x="17325"/>
                  <a:pt y="534" x="17325"/>
                </a:cubicBezTo>
                <a:lnTo>
                  <a:pt y="534" x="17325"/>
                </a:lnTo>
                <a:cubicBezTo>
                  <a:pt y="534" x="17325"/>
                  <a:pt y="542" x="17326"/>
                  <a:pt y="558" x="17328"/>
                </a:cubicBezTo>
                <a:cubicBezTo>
                  <a:pt y="550" x="17347"/>
                  <a:pt y="546" x="17357"/>
                  <a:pt y="546" x="17359"/>
                </a:cubicBezTo>
                <a:cubicBezTo>
                  <a:pt y="546" x="17362"/>
                  <a:pt y="547" x="17367"/>
                  <a:pt y="550" x="17371"/>
                </a:cubicBezTo>
                <a:cubicBezTo>
                  <a:pt y="551" x="17373"/>
                  <a:pt y="552" x="17374"/>
                  <a:pt y="552" x="17375"/>
                </a:cubicBezTo>
                <a:lnTo>
                  <a:pt y="552" x="17375"/>
                </a:lnTo>
                <a:cubicBezTo>
                  <a:pt y="556" x="17374"/>
                  <a:pt y="560" x="17371"/>
                  <a:pt y="565" x="17368"/>
                </a:cubicBezTo>
                <a:cubicBezTo>
                  <a:pt y="574" x="17369"/>
                  <a:pt y="580" x="17370"/>
                  <a:pt y="583" x="17371"/>
                </a:cubicBezTo>
                <a:cubicBezTo>
                  <a:pt y="586" x="17371"/>
                  <a:pt y="589" x="17371"/>
                  <a:pt y="592" x="17371"/>
                </a:cubicBezTo>
                <a:cubicBezTo>
                  <a:pt y="605" x="17371"/>
                  <a:pt y="618" x="17369"/>
                  <a:pt y="630" x="17366"/>
                </a:cubicBezTo>
                <a:cubicBezTo>
                  <a:pt y="642" x="17363"/>
                  <a:pt y="655" x="17359"/>
                  <a:pt y="668" x="17354"/>
                </a:cubicBezTo>
                <a:cubicBezTo>
                  <a:pt y="680" x="17349"/>
                  <a:pt y="693" x="17343"/>
                  <a:pt y="707" x="17338"/>
                </a:cubicBezTo>
                <a:cubicBezTo>
                  <a:pt y="721" x="17333"/>
                  <a:pt y="734" x="17329"/>
                  <a:pt y="745" x="17326"/>
                </a:cubicBezTo>
                <a:cubicBezTo>
                  <a:pt y="750" x="17321"/>
                  <a:pt y="757" x="17315"/>
                  <a:pt y="766" x="17308"/>
                </a:cubicBezTo>
                <a:cubicBezTo>
                  <a:pt y="775" x="17301"/>
                  <a:pt y="784" x="17295"/>
                  <a:pt y="792" x="17290"/>
                </a:cubicBezTo>
                <a:cubicBezTo>
                  <a:pt y="796" x="17287"/>
                  <a:pt y="799" x="17285"/>
                  <a:pt y="803" x="17283"/>
                </a:cubicBezTo>
                <a:cubicBezTo>
                  <a:pt y="807" x="17281"/>
                  <a:pt y="810" x="17278"/>
                  <a:pt y="812" x="17276"/>
                </a:cubicBezTo>
                <a:cubicBezTo>
                  <a:pt y="815" x="17273"/>
                  <a:pt y="818" x="17270"/>
                  <a:pt y="821" x="17265"/>
                </a:cubicBezTo>
                <a:cubicBezTo>
                  <a:pt y="824" x="17261"/>
                  <a:pt y="828" x="17256"/>
                  <a:pt y="831" x="17252"/>
                </a:cubicBezTo>
                <a:cubicBezTo>
                  <a:pt y="849" x="17228"/>
                  <a:pt y="864" x="17202"/>
                  <a:pt y="877" x="17174"/>
                </a:cubicBezTo>
                <a:cubicBezTo>
                  <a:pt y="889" x="17146"/>
                  <a:pt y="898" x="17119"/>
                  <a:pt y="903" x="17093"/>
                </a:cubicBezTo>
                <a:cubicBezTo>
                  <a:pt y="900" x="17082"/>
                  <a:pt y="899" x="17071"/>
                  <a:pt y="899" x="17059"/>
                </a:cubicBezTo>
                <a:cubicBezTo>
                  <a:pt y="899" x="17057"/>
                  <a:pt y="899" x="17055"/>
                  <a:pt y="899" x="17053"/>
                </a:cubicBezTo>
                <a:cubicBezTo>
                  <a:pt y="899" x="17051"/>
                  <a:pt y="899" x="17049"/>
                  <a:pt y="899" x="17047"/>
                </a:cubicBezTo>
                <a:cubicBezTo>
                  <a:pt y="899" x="17035"/>
                  <a:pt y="897" x="17025"/>
                  <a:pt y="893" x="17015"/>
                </a:cubicBezTo>
                <a:cubicBezTo>
                  <a:pt y="891" x="17007"/>
                  <a:pt y="885" x="17001"/>
                  <a:pt y="876" x="16996"/>
                </a:cubicBezTo>
                <a:cubicBezTo>
                  <a:pt y="867" x="16992"/>
                  <a:pt y="859" x="16986"/>
                  <a:pt y="852" x="16979"/>
                </a:cubicBezTo>
                <a:lnTo>
                  <a:pt y="852" x="16979"/>
                </a:lnTo>
                <a:cubicBezTo>
                  <a:pt y="852" x="16979"/>
                  <a:pt y="852" x="16979"/>
                  <a:pt y="851" x="16979"/>
                </a:cubicBezTo>
                <a:lnTo>
                  <a:pt y="842" x="16979"/>
                </a:lnTo>
                <a:cubicBezTo>
                  <a:pt y="821" x="16979"/>
                  <a:pt y="803" x="16982"/>
                  <a:pt y="789" x="16987"/>
                </a:cubicBezTo>
                <a:cubicBezTo>
                  <a:pt y="775" x="16993"/>
                  <a:pt y="762" x="17000"/>
                  <a:pt y="749" x="17008"/>
                </a:cubicBezTo>
                <a:cubicBezTo>
                  <a:pt y="736" x="17016"/>
                  <a:pt y="723" x="17026"/>
                  <a:pt y="709" x="17036"/>
                </a:cubicBezTo>
                <a:cubicBezTo>
                  <a:pt y="695" x="17046"/>
                  <a:pt y="680" x="17055"/>
                  <a:pt y="664" x="17063"/>
                </a:cubicBezTo>
                <a:cubicBezTo>
                  <a:pt y="658" x="17070"/>
                  <a:pt y="651" x="17078"/>
                  <a:pt y="642" x="17086"/>
                </a:cubicBezTo>
                <a:cubicBezTo>
                  <a:pt y="633" x="17095"/>
                  <a:pt y="625" x="17103"/>
                  <a:pt y="617" x="17111"/>
                </a:cubicBezTo>
                <a:cubicBezTo>
                  <a:pt y="609" x="17120"/>
                  <a:pt y="602" x="17128"/>
                  <a:pt y="595" x="17136"/>
                </a:cubicBezTo>
                <a:cubicBezTo>
                  <a:pt y="588" x="17144"/>
                  <a:pt y="582" x="17153"/>
                  <a:pt y="576" x="17165"/>
                </a:cubicBezTo>
                <a:cubicBezTo>
                  <a:pt y="569" x="17170"/>
                  <a:pt y="564" x="17177"/>
                  <a:pt y="560" x="17184"/>
                </a:cubicBezTo>
                <a:cubicBezTo>
                  <a:pt y="556" x="17192"/>
                  <a:pt y="553" x="17197"/>
                  <a:pt y="549" x="17199"/>
                </a:cubicBezTo>
                <a:lnTo>
                  <a:pt y="549" x="17215"/>
                </a:lnTo>
                <a:cubicBezTo>
                  <a:pt y="539" x="17222"/>
                  <a:pt y="532" x="17229"/>
                  <a:pt y="529" x="17235"/>
                </a:cubicBezTo>
                <a:cubicBezTo>
                  <a:pt y="525" x="17241"/>
                  <a:pt y="522" x="17248"/>
                  <a:pt y="519" x="17256"/>
                </a:cubicBezTo>
                <a:cubicBezTo>
                  <a:pt y="516" x="17263"/>
                  <a:pt y="512" x="17272"/>
                  <a:pt y="508" x="17281"/>
                </a:cubicBezTo>
                <a:cubicBezTo>
                  <a:pt y="507" x="17284"/>
                  <a:pt y="506" x="17286"/>
                  <a:pt y="505" x="17288"/>
                </a:cubicBezTo>
                <a:close/>
                <a:moveTo>
                  <a:pt y="907" x="17672"/>
                </a:moveTo>
                <a:cubicBezTo>
                  <a:pt y="907" x="17672"/>
                  <a:pt y="907" x="17672"/>
                  <a:pt y="907" x="17672"/>
                </a:cubicBezTo>
                <a:lnTo>
                  <a:pt y="907" x="17672"/>
                </a:lnTo>
                <a:cubicBezTo>
                  <a:pt y="907" x="17672"/>
                  <a:pt y="907" x="17672"/>
                  <a:pt y="907" x="17672"/>
                </a:cubicBezTo>
                <a:close/>
                <a:moveTo>
                  <a:pt y="907" x="3353"/>
                </a:moveTo>
                <a:cubicBezTo>
                  <a:pt y="907" x="3353"/>
                  <a:pt y="907" x="3353"/>
                  <a:pt y="907" x="3353"/>
                </a:cubicBezTo>
                <a:lnTo>
                  <a:pt y="907" x="3353"/>
                </a:lnTo>
                <a:cubicBezTo>
                  <a:pt y="907" x="3353"/>
                  <a:pt y="907" x="3353"/>
                  <a:pt y="907" x="3353"/>
                </a:cubicBezTo>
                <a:close/>
                <a:moveTo>
                  <a:pt y="907" x="3353"/>
                </a:moveTo>
                <a:cubicBezTo>
                  <a:pt y="909" x="3352"/>
                  <a:pt y="910" x="3352"/>
                  <a:pt y="910" x="3353"/>
                </a:cubicBezTo>
                <a:cubicBezTo>
                  <a:pt y="910" x="3353"/>
                  <a:pt y="910" x="3353"/>
                  <a:pt y="910" x="3353"/>
                </a:cubicBezTo>
                <a:cubicBezTo>
                  <a:pt y="909" x="3353"/>
                  <a:pt y="908" x="3353"/>
                  <a:pt y="907" x="3353"/>
                </a:cubicBezTo>
                <a:close/>
                <a:moveTo>
                  <a:pt y="907" x="17672"/>
                </a:moveTo>
                <a:lnTo>
                  <a:pt y="907" x="17672"/>
                </a:lnTo>
                <a:cubicBezTo>
                  <a:pt y="909" x="17671"/>
                  <a:pt y="910" x="17672"/>
                  <a:pt y="910" x="17673"/>
                </a:cubicBezTo>
                <a:cubicBezTo>
                  <a:pt y="910" x="17673"/>
                  <a:pt y="910" x="17673"/>
                  <a:pt y="910" x="17673"/>
                </a:cubicBezTo>
                <a:cubicBezTo>
                  <a:pt y="909" x="17672"/>
                  <a:pt y="908" x="17672"/>
                  <a:pt y="907" x="17672"/>
                </a:cubicBezTo>
                <a:close/>
                <a:moveTo>
                  <a:pt y="907" x="21155"/>
                </a:moveTo>
                <a:lnTo>
                  <a:pt y="907" x="21155"/>
                </a:lnTo>
                <a:cubicBezTo>
                  <a:pt y="909" x="21155"/>
                  <a:pt y="910" x="21155"/>
                  <a:pt y="910" x="21156"/>
                </a:cubicBezTo>
                <a:cubicBezTo>
                  <a:pt y="910" x="21156"/>
                  <a:pt y="910" x="21156"/>
                  <a:pt y="910" x="21156"/>
                </a:cubicBezTo>
                <a:cubicBezTo>
                  <a:pt y="909" x="21156"/>
                  <a:pt y="908" x="21156"/>
                  <a:pt y="907" x="21155"/>
                </a:cubicBezTo>
                <a:close/>
                <a:moveTo>
                  <a:pt y="463" x="8223"/>
                </a:moveTo>
                <a:cubicBezTo>
                  <a:pt y="463" x="8228"/>
                  <a:pt y="463" x="8235"/>
                  <a:pt y="464" x="8244"/>
                </a:cubicBezTo>
                <a:cubicBezTo>
                  <a:pt y="465" x="8253"/>
                  <a:pt y="465" x="8262"/>
                  <a:pt y="466" x="8272"/>
                </a:cubicBezTo>
                <a:cubicBezTo>
                  <a:pt y="467" x="8281"/>
                  <a:pt y="467" x="8290"/>
                  <a:pt y="469" x="8299"/>
                </a:cubicBezTo>
                <a:cubicBezTo>
                  <a:pt y="470" x="8308"/>
                  <a:pt y="471" x="8314"/>
                  <a:pt y="472" x="8319"/>
                </a:cubicBezTo>
                <a:cubicBezTo>
                  <a:pt y="472" x="8320"/>
                  <a:pt y="475" x="8324"/>
                  <a:pt y="480" x="8329"/>
                </a:cubicBezTo>
                <a:cubicBezTo>
                  <a:pt y="485" x="8334"/>
                  <a:pt y="487" x="8342"/>
                  <a:pt y="487" x="8354"/>
                </a:cubicBezTo>
                <a:cubicBezTo>
                  <a:pt y="487" x="8360"/>
                  <a:pt y="490" x="8359"/>
                  <a:pt y="495" x="8349"/>
                </a:cubicBezTo>
                <a:cubicBezTo>
                  <a:pt y="498" x="8350"/>
                  <a:pt y="503" x="8359"/>
                  <a:pt y="509" x="8374"/>
                </a:cubicBezTo>
                <a:cubicBezTo>
                  <a:pt y="515" x="8389"/>
                  <a:pt y="520" x="8401"/>
                  <a:pt y="522" x="8409"/>
                </a:cubicBezTo>
                <a:cubicBezTo>
                  <a:pt y="530" x="8415"/>
                  <a:pt y="541" x="8421"/>
                  <a:pt y="557" x="8427"/>
                </a:cubicBezTo>
                <a:cubicBezTo>
                  <a:pt y="573" x="8433"/>
                  <a:pt y="586" x="8439"/>
                  <a:pt y="597" x="8444"/>
                </a:cubicBezTo>
                <a:cubicBezTo>
                  <a:pt y="600" x="8444"/>
                  <a:pt y="604" x="8442"/>
                  <a:pt y="612" x="8437"/>
                </a:cubicBezTo>
                <a:cubicBezTo>
                  <a:pt y="619" x="8434"/>
                  <a:pt y="629" x="8432"/>
                  <a:pt y="643" x="8432"/>
                </a:cubicBezTo>
                <a:lnTo>
                  <a:pt y="640" x="8432"/>
                </a:lnTo>
                <a:cubicBezTo>
                  <a:pt y="649" x="8426"/>
                  <a:pt y="660" x="8419"/>
                  <a:pt y="672" x="8411"/>
                </a:cubicBezTo>
                <a:cubicBezTo>
                  <a:pt y="685" x="8403"/>
                  <a:pt y="697" x="8395"/>
                  <a:pt y="708" x="8387"/>
                </a:cubicBezTo>
                <a:cubicBezTo>
                  <a:pt y="719" x="8378"/>
                  <a:pt y="729" x="8370"/>
                  <a:pt y="739" x="8361"/>
                </a:cubicBezTo>
                <a:cubicBezTo>
                  <a:pt y="748" x="8351"/>
                  <a:pt y="757" x="8338"/>
                  <a:pt y="767" x="8321"/>
                </a:cubicBezTo>
                <a:cubicBezTo>
                  <a:pt y="774" x="8320"/>
                  <a:pt y="780" x="8317"/>
                  <a:pt y="783" x="8311"/>
                </a:cubicBezTo>
                <a:cubicBezTo>
                  <a:pt y="787" x="8305"/>
                  <a:pt y="790" x="8302"/>
                  <a:pt y="791" x="8301"/>
                </a:cubicBezTo>
                <a:cubicBezTo>
                  <a:pt y="791" x="8299"/>
                  <a:pt y="794" x="8296"/>
                  <a:pt y="799" x="8294"/>
                </a:cubicBezTo>
                <a:cubicBezTo>
                  <a:pt y="804" x="8291"/>
                  <a:pt y="807" x="8287"/>
                  <a:pt y="808" x="8282"/>
                </a:cubicBezTo>
                <a:cubicBezTo>
                  <a:pt y="815" x="8278"/>
                  <a:pt y="819" x="8275"/>
                  <a:pt y="821" x="8273"/>
                </a:cubicBezTo>
                <a:lnTo>
                  <a:pt y="829" x="8264"/>
                </a:lnTo>
                <a:cubicBezTo>
                  <a:pt y="832" x="8260"/>
                  <a:pt y="836" x="8256"/>
                  <a:pt y="841" x="8252"/>
                </a:cubicBezTo>
                <a:lnTo>
                  <a:pt y="841" x="8252"/>
                </a:lnTo>
                <a:cubicBezTo>
                  <a:pt y="844" x="8262"/>
                  <a:pt y="846" x="8266"/>
                  <a:pt y="846" x="8266"/>
                </a:cubicBezTo>
                <a:cubicBezTo>
                  <a:pt y="846" x="8266"/>
                  <a:pt y="846" x="8266"/>
                  <a:pt y="846" x="8265"/>
                </a:cubicBezTo>
                <a:cubicBezTo>
                  <a:pt y="845" x="8262"/>
                  <a:pt y="844" x="8258"/>
                  <a:pt y="844" x="8255"/>
                </a:cubicBezTo>
                <a:cubicBezTo>
                  <a:pt y="844" x="8253"/>
                  <a:pt y="844" x="8252"/>
                  <a:pt y="845" x="8250"/>
                </a:cubicBezTo>
                <a:lnTo>
                  <a:pt y="845" x="8250"/>
                </a:lnTo>
                <a:cubicBezTo>
                  <a:pt y="844" x="8251"/>
                  <a:pt y="843" x="8251"/>
                  <a:pt y="843" x="8251"/>
                </a:cubicBezTo>
                <a:cubicBezTo>
                  <a:pt y="842" x="8252"/>
                  <a:pt y="842" x="8252"/>
                  <a:pt y="841" x="8252"/>
                </a:cubicBezTo>
                <a:lnTo>
                  <a:pt y="841" x="8252"/>
                </a:lnTo>
                <a:cubicBezTo>
                  <a:pt y="840" x="8248"/>
                  <a:pt y="838" x="8243"/>
                  <a:pt y="836" x="8237"/>
                </a:cubicBezTo>
                <a:lnTo>
                  <a:pt y="836" x="8237"/>
                </a:lnTo>
                <a:lnTo>
                  <a:pt y="848" x="8241"/>
                </a:lnTo>
                <a:lnTo>
                  <a:pt y="848" x="8241"/>
                </a:lnTo>
                <a:cubicBezTo>
                  <a:pt y="847" x="8244"/>
                  <a:pt y="845" x="8247"/>
                  <a:pt y="845" x="8250"/>
                </a:cubicBezTo>
                <a:lnTo>
                  <a:pt y="845" x="8250"/>
                </a:lnTo>
                <a:cubicBezTo>
                  <a:pt y="850" x="8247"/>
                  <a:pt y="858" x="8245"/>
                  <a:pt y="867" x="8245"/>
                </a:cubicBezTo>
                <a:lnTo>
                  <a:pt y="848" x="8241"/>
                </a:lnTo>
                <a:lnTo>
                  <a:pt y="848" x="8241"/>
                </a:lnTo>
                <a:cubicBezTo>
                  <a:pt y="850" x="8239"/>
                  <a:pt y="851" x="8237"/>
                  <a:pt y="853" x="8235"/>
                </a:cubicBezTo>
                <a:cubicBezTo>
                  <a:pt y="870" x="8216"/>
                  <a:pt y="884" x="8195"/>
                  <a:pt y="894" x="8173"/>
                </a:cubicBezTo>
                <a:cubicBezTo>
                  <a:pt y="901" x="8159"/>
                  <a:pt y="907" x="8144"/>
                  <a:pt y="912" x="8130"/>
                </a:cubicBezTo>
                <a:lnTo>
                  <a:pt y="912" x="8130"/>
                </a:lnTo>
                <a:lnTo>
                  <a:pt y="907" x="8130"/>
                </a:lnTo>
                <a:cubicBezTo>
                  <a:pt y="900" x="8112"/>
                  <a:pt y="894" x="8100"/>
                  <a:pt y="891" x="8093"/>
                </a:cubicBezTo>
                <a:cubicBezTo>
                  <a:pt y="888" x="8086"/>
                  <a:pt y="884" x="8081"/>
                  <a:pt y="881" x="8078"/>
                </a:cubicBezTo>
                <a:cubicBezTo>
                  <a:pt y="873" x="8076"/>
                  <a:pt y="863" x="8074"/>
                  <a:pt y="851" x="8072"/>
                </a:cubicBezTo>
                <a:cubicBezTo>
                  <a:pt y="839" x="8071"/>
                  <a:pt y="826" x="8070"/>
                  <a:pt y="813" x="8070"/>
                </a:cubicBezTo>
                <a:cubicBezTo>
                  <a:pt y="787" x="8070"/>
                  <a:pt y="760" x="8072"/>
                  <a:pt y="732" x="8076"/>
                </a:cubicBezTo>
                <a:cubicBezTo>
                  <a:pt y="704" x="8080"/>
                  <a:pt y="678" x="8082"/>
                  <a:pt y="655" x="8083"/>
                </a:cubicBezTo>
                <a:cubicBezTo>
                  <a:pt y="651" x="8086"/>
                  <a:pt y="645" x="8089"/>
                  <a:pt y="636" x="8092"/>
                </a:cubicBezTo>
                <a:cubicBezTo>
                  <a:pt y="626" x="8096"/>
                  <a:pt y="617" x="8097"/>
                  <a:pt y="608" x="8097"/>
                </a:cubicBezTo>
                <a:cubicBezTo>
                  <a:pt y="594" x="8097"/>
                  <a:pt y="586" x="8098"/>
                  <a:pt y="585" x="8098"/>
                </a:cubicBezTo>
                <a:lnTo>
                  <a:pt y="585" x="8098"/>
                </a:lnTo>
                <a:cubicBezTo>
                  <a:pt y="585" x="8098"/>
                  <a:pt y="586" x="8097"/>
                  <a:pt y="586" x="8097"/>
                </a:cubicBezTo>
                <a:cubicBezTo>
                  <a:pt y="586" x="8095"/>
                  <a:pt y="581" x="8095"/>
                  <a:pt y="573" x="8097"/>
                </a:cubicBezTo>
                <a:cubicBezTo>
                  <a:pt y="562" x="8098"/>
                  <a:pt y="553" x="8099"/>
                  <a:pt y="546" x="8099"/>
                </a:cubicBezTo>
                <a:cubicBezTo>
                  <a:pt y="537" x="8099"/>
                  <a:pt y="528" x="8098"/>
                  <a:pt y="520" x="8097"/>
                </a:cubicBezTo>
                <a:cubicBezTo>
                  <a:pt y="518" x="8096"/>
                  <a:pt y="516" x="8096"/>
                  <a:pt y="514" x="8096"/>
                </a:cubicBezTo>
                <a:lnTo>
                  <a:pt y="514" x="8096"/>
                </a:lnTo>
                <a:cubicBezTo>
                  <a:pt y="514" x="8099"/>
                  <a:pt y="514" x="8103"/>
                  <a:pt y="514" x="8108"/>
                </a:cubicBezTo>
                <a:cubicBezTo>
                  <a:pt y="499" x="8106"/>
                  <a:pt y="488" x="8104"/>
                  <a:pt y="480" x="8102"/>
                </a:cubicBezTo>
                <a:lnTo>
                  <a:pt y="480" x="8102"/>
                </a:lnTo>
                <a:cubicBezTo>
                  <a:pt y="479" x="8106"/>
                  <a:pt y="477" x="8110"/>
                  <a:pt y="476" x="8115"/>
                </a:cubicBezTo>
                <a:cubicBezTo>
                  <a:pt y="472" x="8127"/>
                  <a:pt y="470" x="8138"/>
                  <a:pt y="470" x="8150"/>
                </a:cubicBezTo>
                <a:lnTo>
                  <a:pt y="470" x="8161"/>
                </a:lnTo>
                <a:cubicBezTo>
                  <a:pt y="470" x="8163"/>
                  <a:pt y="471" x="8166"/>
                  <a:pt y="473" x="8172"/>
                </a:cubicBezTo>
                <a:cubicBezTo>
                  <a:pt y="469" x="8184"/>
                  <a:pt y="467" x="8191"/>
                  <a:pt y="466" x="8191"/>
                </a:cubicBezTo>
                <a:cubicBezTo>
                  <a:pt y="465" x="8192"/>
                  <a:pt y="465" x="8192"/>
                  <a:pt y="465" x="8191"/>
                </a:cubicBezTo>
                <a:cubicBezTo>
                  <a:pt y="464" x="8197"/>
                  <a:pt y="464" x="8203"/>
                  <a:pt y="464" x="8208"/>
                </a:cubicBezTo>
                <a:cubicBezTo>
                  <a:pt y="463" x="8213"/>
                  <a:pt y="463" x="8218"/>
                  <a:pt y="463" x="8223"/>
                </a:cubicBezTo>
                <a:close/>
                <a:moveTo>
                  <a:pt y="919" x="11535"/>
                </a:moveTo>
                <a:cubicBezTo>
                  <a:pt y="919" x="11537"/>
                  <a:pt y="919" x="11540"/>
                  <a:pt y="919" x="11543"/>
                </a:cubicBezTo>
                <a:cubicBezTo>
                  <a:pt y="919" x="11546"/>
                  <a:pt y="922" x="11558"/>
                  <a:pt y="927" x="11580"/>
                </a:cubicBezTo>
                <a:lnTo>
                  <a:pt y="927" x="11580"/>
                </a:lnTo>
                <a:cubicBezTo>
                  <a:pt y="926" x="11576"/>
                  <a:pt y="926" x="11573"/>
                  <a:pt y="926" x="11569"/>
                </a:cubicBezTo>
                <a:cubicBezTo>
                  <a:pt y="926" x="11557"/>
                  <a:pt y="927" x="11549"/>
                  <a:pt y="929" x="11547"/>
                </a:cubicBezTo>
                <a:cubicBezTo>
                  <a:pt y="929" x="11546"/>
                  <a:pt y="925" x="11542"/>
                  <a:pt y="919" x="11535"/>
                </a:cubicBezTo>
                <a:cubicBezTo>
                  <a:pt y="919" x="11535"/>
                  <a:pt y="919" x="11535"/>
                  <a:pt y="919" x="11535"/>
                </a:cubicBezTo>
                <a:close/>
                <a:moveTo>
                  <a:pt y="919" x="20938"/>
                </a:moveTo>
                <a:lnTo>
                  <a:pt y="919" x="20938"/>
                </a:lnTo>
                <a:cubicBezTo>
                  <a:pt y="919" x="20940"/>
                  <a:pt y="919" x="20943"/>
                  <a:pt y="919" x="20947"/>
                </a:cubicBezTo>
                <a:cubicBezTo>
                  <a:pt y="919" x="20949"/>
                  <a:pt y="922" x="20961"/>
                  <a:pt y="927" x="20983"/>
                </a:cubicBezTo>
                <a:lnTo>
                  <a:pt y="927" x="20983"/>
                </a:lnTo>
                <a:cubicBezTo>
                  <a:pt y="926" x="20980"/>
                  <a:pt y="926" x="20976"/>
                  <a:pt y="926" x="20972"/>
                </a:cubicBezTo>
                <a:cubicBezTo>
                  <a:pt y="926" x="20960"/>
                  <a:pt y="927" x="20953"/>
                  <a:pt y="929" x="20950"/>
                </a:cubicBezTo>
                <a:cubicBezTo>
                  <a:pt y="929" x="20950"/>
                  <a:pt y="925" x="20946"/>
                  <a:pt y="919" x="20938"/>
                </a:cubicBezTo>
                <a:cubicBezTo>
                  <a:pt y="919" x="20938"/>
                  <a:pt y="919" x="20938"/>
                  <a:pt y="919" x="20938"/>
                </a:cubicBezTo>
                <a:close/>
                <a:moveTo>
                  <a:pt y="930" x="20996"/>
                </a:moveTo>
                <a:cubicBezTo>
                  <a:pt y="930" x="20997"/>
                  <a:pt y="931" x="20998"/>
                  <a:pt y="931" x="21000"/>
                </a:cubicBezTo>
                <a:lnTo>
                  <a:pt y="931" x="21000"/>
                </a:lnTo>
                <a:cubicBezTo>
                  <a:pt y="931" x="21000"/>
                  <a:pt y="932" x="21000"/>
                  <a:pt y="932" x="21000"/>
                </a:cubicBezTo>
                <a:lnTo>
                  <a:pt y="932" x="21000"/>
                </a:lnTo>
                <a:cubicBezTo>
                  <a:pt y="932" x="20999"/>
                  <a:pt y="932" x="20999"/>
                  <a:pt y="932" x="20999"/>
                </a:cubicBezTo>
                <a:cubicBezTo>
                  <a:pt y="931" x="20998"/>
                  <a:pt y="930" x="20997"/>
                  <a:pt y="930" x="20996"/>
                </a:cubicBezTo>
                <a:close/>
                <a:moveTo>
                  <a:pt y="976" x="6884"/>
                </a:moveTo>
                <a:cubicBezTo>
                  <a:pt y="977" x="6884"/>
                  <a:pt y="979" x="6885"/>
                  <a:pt y="980" x="6885"/>
                </a:cubicBezTo>
                <a:cubicBezTo>
                  <a:pt y="980" x="6884"/>
                  <a:pt y="978" x="6884"/>
                  <a:pt y="976" x="6884"/>
                </a:cubicBezTo>
                <a:close/>
                <a:moveTo>
                  <a:pt y="976" x="8565"/>
                </a:moveTo>
                <a:cubicBezTo>
                  <a:pt y="977" x="8565"/>
                  <a:pt y="979" x="8565"/>
                  <a:pt y="980" x="8566"/>
                </a:cubicBezTo>
                <a:cubicBezTo>
                  <a:pt y="980" x="8565"/>
                  <a:pt y="978" x="8565"/>
                  <a:pt y="976" x="8565"/>
                </a:cubicBezTo>
                <a:close/>
                <a:moveTo>
                  <a:pt y="976" x="12877"/>
                </a:moveTo>
                <a:cubicBezTo>
                  <a:pt y="977" x="12877"/>
                  <a:pt y="979" x="12878"/>
                  <a:pt y="980" x="12878"/>
                </a:cubicBezTo>
                <a:cubicBezTo>
                  <a:pt y="980" x="12878"/>
                  <a:pt y="978" x="12877"/>
                  <a:pt y="976" x="12877"/>
                </a:cubicBezTo>
                <a:close/>
                <a:moveTo>
                  <a:pt y="976" x="24667"/>
                </a:moveTo>
                <a:lnTo>
                  <a:pt y="976" x="24667"/>
                </a:lnTo>
                <a:cubicBezTo>
                  <a:pt y="977" x="24667"/>
                  <a:pt y="979" x="24668"/>
                  <a:pt y="980" x="24668"/>
                </a:cubicBezTo>
                <a:cubicBezTo>
                  <a:pt y="980" x="24668"/>
                  <a:pt y="978" x="24667"/>
                  <a:pt y="976" x="24667"/>
                </a:cubicBezTo>
                <a:close/>
                <a:moveTo>
                  <a:pt y="414" x="23446"/>
                </a:moveTo>
                <a:cubicBezTo>
                  <a:pt y="414" x="23442"/>
                  <a:pt y="415" x="23438"/>
                  <a:pt y="416" x="23434"/>
                </a:cubicBezTo>
                <a:cubicBezTo>
                  <a:pt y="418" x="23426"/>
                  <a:pt y="423" x="23414"/>
                  <a:pt y="429" x="23396"/>
                </a:cubicBezTo>
                <a:cubicBezTo>
                  <a:pt y="438" x="23399"/>
                  <a:pt y="443" x="23400"/>
                  <a:pt y="445" x="23400"/>
                </a:cubicBezTo>
                <a:lnTo>
                  <a:pt y="445" x="23400"/>
                </a:lnTo>
                <a:cubicBezTo>
                  <a:pt y="445" x="23400"/>
                  <a:pt y="445" x="23400"/>
                  <a:pt y="445" x="23399"/>
                </a:cubicBezTo>
                <a:cubicBezTo>
                  <a:pt y="445" x="23398"/>
                  <a:pt y="445" x="23397"/>
                  <a:pt y="445" x="23396"/>
                </a:cubicBezTo>
                <a:cubicBezTo>
                  <a:pt y="447" x="23392"/>
                  <a:pt y="458" x="23386"/>
                  <a:pt y="479" x="23379"/>
                </a:cubicBezTo>
                <a:cubicBezTo>
                  <a:pt y="482" x="23383"/>
                  <a:pt y="484" x="23386"/>
                  <a:pt y="484" x="23387"/>
                </a:cubicBezTo>
                <a:cubicBezTo>
                  <a:pt y="484" x="23388"/>
                  <a:pt y="484" x="23388"/>
                  <a:pt y="484" x="23388"/>
                </a:cubicBezTo>
                <a:lnTo>
                  <a:pt y="484" x="23388"/>
                </a:lnTo>
                <a:cubicBezTo>
                  <a:pt y="487" x="23388"/>
                  <a:pt y="490" x="23387"/>
                  <a:pt y="493" x="23385"/>
                </a:cubicBezTo>
                <a:cubicBezTo>
                  <a:pt y="496" x="23384"/>
                  <a:pt y="502" x="23382"/>
                  <a:pt y="512" x="23379"/>
                </a:cubicBezTo>
                <a:lnTo>
                  <a:pt y="523" x="23382"/>
                </a:lnTo>
                <a:cubicBezTo>
                  <a:pt y="538" x="23387"/>
                  <a:pt y="554" x="23390"/>
                  <a:pt y="571" x="23390"/>
                </a:cubicBezTo>
                <a:cubicBezTo>
                  <a:pt y="587" x="23390"/>
                  <a:pt y="604" x="23388"/>
                  <a:pt y="620" x="23386"/>
                </a:cubicBezTo>
                <a:cubicBezTo>
                  <a:pt y="639" x="23383"/>
                  <a:pt y="657" x="23381"/>
                  <a:pt y="675" x="23377"/>
                </a:cubicBezTo>
                <a:cubicBezTo>
                  <a:pt y="694" x="23374"/>
                  <a:pt y="712" x="23371"/>
                  <a:pt y="731" x="23368"/>
                </a:cubicBezTo>
                <a:cubicBezTo>
                  <a:pt y="737" x="23368"/>
                  <a:pt y="742" x="23367"/>
                  <a:pt y="749" x="23366"/>
                </a:cubicBezTo>
                <a:cubicBezTo>
                  <a:pt y="756" x="23365"/>
                  <a:pt y="763" x="23364"/>
                  <a:pt y="772" x="23364"/>
                </a:cubicBezTo>
                <a:cubicBezTo>
                  <a:pt y="778" x="23365"/>
                  <a:pt y="785" x="23366"/>
                  <a:pt y="791" x="23368"/>
                </a:cubicBezTo>
                <a:cubicBezTo>
                  <a:pt y="796" x="23369"/>
                  <a:pt y="802" x="23370"/>
                  <a:pt y="807" x="23370"/>
                </a:cubicBezTo>
                <a:cubicBezTo>
                  <a:pt y="831" x="23373"/>
                  <a:pt y="857" x="23375"/>
                  <a:pt y="884" x="23376"/>
                </a:cubicBezTo>
                <a:cubicBezTo>
                  <a:pt y="899" x="23385"/>
                  <a:pt y="912" x="23394"/>
                  <a:pt y="925" x="23403"/>
                </a:cubicBezTo>
                <a:cubicBezTo>
                  <a:pt y="938" x="23411"/>
                  <a:pt y="953" x="23423"/>
                  <a:pt y="971" x="23439"/>
                </a:cubicBezTo>
                <a:cubicBezTo>
                  <a:pt y="969" x="23447"/>
                  <a:pt y="969" x="23451"/>
                  <a:pt y="969" x="23451"/>
                </a:cubicBezTo>
                <a:cubicBezTo>
                  <a:pt y="969" x="23452"/>
                  <a:pt y="970" x="23454"/>
                  <a:pt y="973" x="23456"/>
                </a:cubicBezTo>
                <a:cubicBezTo>
                  <a:pt y="977" x="23458"/>
                  <a:pt y="980" x="23468"/>
                  <a:pt y="985" x="23486"/>
                </a:cubicBezTo>
                <a:cubicBezTo>
                  <a:pt y="980" x="23491"/>
                  <a:pt y="978" x="23494"/>
                  <a:pt y="978" x="23495"/>
                </a:cubicBezTo>
                <a:cubicBezTo>
                  <a:pt y="978" x="23495"/>
                  <a:pt y="978" x="23495"/>
                  <a:pt y="978" x="23496"/>
                </a:cubicBezTo>
                <a:cubicBezTo>
                  <a:pt y="978" x="23498"/>
                  <a:pt y="978" x="23500"/>
                  <a:pt y="978" x="23503"/>
                </a:cubicBezTo>
                <a:cubicBezTo>
                  <a:pt y="979" x="23508"/>
                  <a:pt y="979" x="23514"/>
                  <a:pt y="979" x="23521"/>
                </a:cubicBezTo>
                <a:cubicBezTo>
                  <a:pt y="979" x="23528"/>
                  <a:pt y="976" x="23537"/>
                  <a:pt y="972" x="23547"/>
                </a:cubicBezTo>
                <a:cubicBezTo>
                  <a:pt y="966" x="23553"/>
                  <a:pt y="960" x="23558"/>
                  <a:pt y="956" x="23563"/>
                </a:cubicBezTo>
                <a:cubicBezTo>
                  <a:pt y="951" x="23568"/>
                  <a:pt y="942" x="23575"/>
                  <a:pt y="928" x="23583"/>
                </a:cubicBezTo>
                <a:cubicBezTo>
                  <a:pt y="909" x="23572"/>
                  <a:pt y="895" x="23564"/>
                  <a:pt y="884" x="23558"/>
                </a:cubicBezTo>
                <a:cubicBezTo>
                  <a:pt y="873" x="23553"/>
                  <a:pt y="857" x="23548"/>
                  <a:pt y="834" x="23544"/>
                </a:cubicBezTo>
                <a:cubicBezTo>
                  <a:pt y="834" x="23535"/>
                  <a:pt y="834" x="23530"/>
                  <a:pt y="833" x="23529"/>
                </a:cubicBezTo>
                <a:cubicBezTo>
                  <a:pt y="833" x="23524"/>
                  <a:pt y="832" x="23520"/>
                  <a:pt y="832" x="23516"/>
                </a:cubicBezTo>
                <a:lnTo>
                  <a:pt y="832" x="23516"/>
                </a:lnTo>
                <a:cubicBezTo>
                  <a:pt y="813" x="23511"/>
                  <a:pt y="791" x="23508"/>
                  <a:pt y="765" x="23509"/>
                </a:cubicBezTo>
                <a:cubicBezTo>
                  <a:pt y="733" x="23511"/>
                  <a:pt y="700" x="23514"/>
                  <a:pt y="665" x="23518"/>
                </a:cubicBezTo>
                <a:cubicBezTo>
                  <a:pt y="630" x="23523"/>
                  <a:pt y="594" x="23526"/>
                  <a:pt y="558" x="23528"/>
                </a:cubicBezTo>
                <a:cubicBezTo>
                  <a:pt y="521" x="23530"/>
                  <a:pt y="484" x="23525"/>
                  <a:pt y="447" x="23512"/>
                </a:cubicBezTo>
                <a:cubicBezTo>
                  <a:pt y="439" x="23503"/>
                  <a:pt y="432" x="23494"/>
                  <a:pt y="426" x="23486"/>
                </a:cubicBezTo>
                <a:cubicBezTo>
                  <a:pt y="421" x="23478"/>
                  <a:pt y="418" x="23468"/>
                  <a:pt y="416" x="23458"/>
                </a:cubicBezTo>
                <a:cubicBezTo>
                  <a:pt y="415" x="23453"/>
                  <a:pt y="414" x="23450"/>
                  <a:pt y="414" x="23446"/>
                </a:cubicBezTo>
                <a:close/>
                <a:moveTo>
                  <a:pt y="997" x="14992"/>
                </a:moveTo>
                <a:lnTo>
                  <a:pt y="997" x="14992"/>
                </a:lnTo>
                <a:cubicBezTo>
                  <a:pt y="998" x="14991"/>
                  <a:pt y="999" x="14990"/>
                  <a:pt y="999" x="14988"/>
                </a:cubicBezTo>
                <a:lnTo>
                  <a:pt y="999" x="14988"/>
                </a:lnTo>
                <a:cubicBezTo>
                  <a:pt y="998" x="14989"/>
                  <a:pt y="997" x="14991"/>
                  <a:pt y="997" x="14992"/>
                </a:cubicBezTo>
                <a:close/>
                <a:moveTo>
                  <a:pt y="997" x="23940"/>
                </a:moveTo>
                <a:cubicBezTo>
                  <a:pt y="998" x="23939"/>
                  <a:pt y="999" x="23938"/>
                  <a:pt y="999" x="23936"/>
                </a:cubicBezTo>
                <a:lnTo>
                  <a:pt y="999" x="23936"/>
                </a:lnTo>
                <a:cubicBezTo>
                  <a:pt y="998" x="23938"/>
                  <a:pt y="997" x="23939"/>
                  <a:pt y="997" x="23940"/>
                </a:cubicBezTo>
                <a:close/>
                <a:moveTo>
                  <a:pt y="997" x="24466"/>
                </a:moveTo>
                <a:cubicBezTo>
                  <a:pt y="998" x="24465"/>
                  <a:pt y="999" x="24463"/>
                  <a:pt y="999" x="24462"/>
                </a:cubicBezTo>
                <a:lnTo>
                  <a:pt y="999" x="24462"/>
                </a:lnTo>
                <a:cubicBezTo>
                  <a:pt y="998" x="24463"/>
                  <a:pt y="997" x="24464"/>
                  <a:pt y="997" x="24466"/>
                </a:cubicBezTo>
                <a:close/>
                <a:moveTo>
                  <a:pt y="997" x="4958"/>
                </a:moveTo>
                <a:lnTo>
                  <a:pt y="997" x="4958"/>
                </a:lnTo>
                <a:cubicBezTo>
                  <a:pt y="998" x="4957"/>
                  <a:pt y="999" x="4955"/>
                  <a:pt y="999" x="4954"/>
                </a:cubicBezTo>
                <a:lnTo>
                  <a:pt y="999" x="4954"/>
                </a:lnTo>
                <a:cubicBezTo>
                  <a:pt y="998" x="4955"/>
                  <a:pt y="997" x="4957"/>
                  <a:pt y="997" x="4958"/>
                </a:cubicBezTo>
                <a:close/>
                <a:moveTo>
                  <a:pt y="1008" x="14891"/>
                </a:moveTo>
                <a:cubicBezTo>
                  <a:pt y="1008" x="14891"/>
                  <a:pt y="1008" x="14891"/>
                  <a:pt y="1008" x="14891"/>
                </a:cubicBezTo>
                <a:lnTo>
                  <a:pt y="1008" x="14891"/>
                </a:lnTo>
                <a:lnTo>
                  <a:pt y="1008" x="14891"/>
                </a:lnTo>
                <a:close/>
                <a:moveTo>
                  <a:pt y="1008" x="23839"/>
                </a:moveTo>
                <a:cubicBezTo>
                  <a:pt y="1008" x="23839"/>
                  <a:pt y="1008" x="23839"/>
                  <a:pt y="1008" x="23839"/>
                </a:cubicBezTo>
                <a:lnTo>
                  <a:pt y="1008" x="23839"/>
                </a:lnTo>
                <a:lnTo>
                  <a:pt y="1008" x="23839"/>
                </a:lnTo>
                <a:close/>
                <a:moveTo>
                  <a:pt y="1008" x="24365"/>
                </a:moveTo>
                <a:lnTo>
                  <a:pt y="1008" x="24365"/>
                </a:lnTo>
                <a:cubicBezTo>
                  <a:pt y="1008" x="24365"/>
                  <a:pt y="1008" x="24364"/>
                  <a:pt y="1008" x="24364"/>
                </a:cubicBezTo>
                <a:lnTo>
                  <a:pt y="1008" x="24364"/>
                </a:lnTo>
                <a:lnTo>
                  <a:pt y="1008" x="24365"/>
                </a:lnTo>
                <a:close/>
                <a:moveTo>
                  <a:pt y="1008" x="4857"/>
                </a:moveTo>
                <a:cubicBezTo>
                  <a:pt y="1008" x="4857"/>
                  <a:pt y="1008" x="4857"/>
                  <a:pt y="1008" x="4857"/>
                </a:cubicBezTo>
                <a:lnTo>
                  <a:pt y="1008" x="4857"/>
                </a:lnTo>
                <a:lnTo>
                  <a:pt y="1008" x="4857"/>
                </a:lnTo>
                <a:close/>
                <a:moveTo>
                  <a:pt y="1000" x="1858"/>
                </a:moveTo>
                <a:cubicBezTo>
                  <a:pt y="1000" x="1858"/>
                  <a:pt y="1000" x="1858"/>
                  <a:pt y="1000" x="1859"/>
                </a:cubicBezTo>
                <a:cubicBezTo>
                  <a:pt y="1004" x="1865"/>
                  <a:pt y="1007" x="1867"/>
                  <a:pt y="1011" x="1865"/>
                </a:cubicBezTo>
                <a:cubicBezTo>
                  <a:pt y="1008" x="1863"/>
                  <a:pt y="1004" x="1860"/>
                  <a:pt y="1000" x="1858"/>
                </a:cubicBezTo>
                <a:close/>
                <a:moveTo>
                  <a:pt y="1000" x="19628"/>
                </a:moveTo>
                <a:cubicBezTo>
                  <a:pt y="1000" x="19628"/>
                  <a:pt y="1000" x="19628"/>
                  <a:pt y="1000" x="19628"/>
                </a:cubicBezTo>
                <a:cubicBezTo>
                  <a:pt y="1004" x="19634"/>
                  <a:pt y="1007" x="19637"/>
                  <a:pt y="1011" x="19635"/>
                </a:cubicBezTo>
                <a:cubicBezTo>
                  <a:pt y="1008" x="19632"/>
                  <a:pt y="1004" x="19630"/>
                  <a:pt y="1000" x="19628"/>
                </a:cubicBezTo>
                <a:close/>
                <a:moveTo>
                  <a:pt y="1014" x="19648"/>
                </a:moveTo>
                <a:cubicBezTo>
                  <a:pt y="1014" x="19648"/>
                  <a:pt y="1014" x="19648"/>
                  <a:pt y="1015" x="19648"/>
                </a:cubicBezTo>
                <a:lnTo>
                  <a:pt y="1015" x="19648"/>
                </a:lnTo>
                <a:cubicBezTo>
                  <a:pt y="1014" x="19648"/>
                  <a:pt y="1014" x="19648"/>
                  <a:pt y="1014" x="19648"/>
                </a:cubicBezTo>
                <a:cubicBezTo>
                  <a:pt y="1014" x="19648"/>
                  <a:pt y="1014" x="19648"/>
                  <a:pt y="1014" x="19648"/>
                </a:cubicBezTo>
                <a:close/>
                <a:moveTo>
                  <a:pt y="1014" x="1878"/>
                </a:moveTo>
                <a:cubicBezTo>
                  <a:pt y="1014" x="1878"/>
                  <a:pt y="1014" x="1879"/>
                  <a:pt y="1015" x="1879"/>
                </a:cubicBezTo>
                <a:lnTo>
                  <a:pt y="1015" x="1879"/>
                </a:lnTo>
                <a:cubicBezTo>
                  <a:pt y="1014" x="1879"/>
                  <a:pt y="1014" x="1878"/>
                  <a:pt y="1014" x="1878"/>
                </a:cubicBezTo>
                <a:cubicBezTo>
                  <a:pt y="1014" x="1878"/>
                  <a:pt y="1014" x="1878"/>
                  <a:pt y="1014" x="1878"/>
                </a:cubicBezTo>
                <a:close/>
                <a:moveTo>
                  <a:pt y="1017" x="12865"/>
                </a:moveTo>
                <a:cubicBezTo>
                  <a:pt y="1017" x="12865"/>
                  <a:pt y="1017" x="12865"/>
                  <a:pt y="1017" x="12866"/>
                </a:cubicBezTo>
                <a:lnTo>
                  <a:pt y="1017" x="12866"/>
                </a:lnTo>
                <a:cubicBezTo>
                  <a:pt y="1017" x="12866"/>
                  <a:pt y="1017" x="12866"/>
                  <a:pt y="1017" x="12866"/>
                </a:cubicBezTo>
                <a:close/>
                <a:moveTo>
                  <a:pt y="359" x="14759"/>
                </a:moveTo>
                <a:cubicBezTo>
                  <a:pt y="374" x="14763"/>
                  <a:pt y="382" x="14766"/>
                  <a:pt y="383" x="14769"/>
                </a:cubicBezTo>
                <a:lnTo>
                  <a:pt y="383" x="14769"/>
                </a:lnTo>
                <a:cubicBezTo>
                  <a:pt y="391" x="14752"/>
                  <a:pt y="401" x="14737"/>
                  <a:pt y="415" x="14724"/>
                </a:cubicBezTo>
                <a:cubicBezTo>
                  <a:pt y="429" x="14709"/>
                  <a:pt y="454" x="14702"/>
                  <a:pt y="489" x="14702"/>
                </a:cubicBezTo>
                <a:cubicBezTo>
                  <a:pt y="497" x="14711"/>
                  <a:pt y="504" x="14716"/>
                  <a:pt y="512" x="14716"/>
                </a:cubicBezTo>
                <a:lnTo>
                  <a:pt y="532" x="14716"/>
                </a:lnTo>
                <a:cubicBezTo>
                  <a:pt y="534" x="14726"/>
                  <a:pt y="535" x="14730"/>
                  <a:pt y="535" x="14730"/>
                </a:cubicBezTo>
                <a:cubicBezTo>
                  <a:pt y="541" x="14730"/>
                  <a:pt y="550" x="14727"/>
                  <a:pt y="561" x="14720"/>
                </a:cubicBezTo>
                <a:cubicBezTo>
                  <a:pt y="574" x="14725"/>
                  <a:pt y="585" x="14728"/>
                  <a:pt y="595" x="14728"/>
                </a:cubicBezTo>
                <a:lnTo>
                  <a:pt y="616" x="14728"/>
                </a:lnTo>
                <a:cubicBezTo>
                  <a:pt y="624" x="14728"/>
                  <a:pt y="630" x="14728"/>
                  <a:pt y="634" x="14729"/>
                </a:cubicBezTo>
                <a:cubicBezTo>
                  <a:pt y="656" x="14720"/>
                  <a:pt y="680" x="14715"/>
                  <a:pt y="706" x="14714"/>
                </a:cubicBezTo>
                <a:cubicBezTo>
                  <a:pt y="732" x="14712"/>
                  <a:pt y="757" x="14709"/>
                  <a:pt y="781" x="14705"/>
                </a:cubicBezTo>
                <a:cubicBezTo>
                  <a:pt y="789" x="14704"/>
                  <a:pt y="797" x="14703"/>
                  <a:pt y="805" x="14702"/>
                </a:cubicBezTo>
                <a:cubicBezTo>
                  <a:pt y="813" x="14701"/>
                  <a:pt y="821" x="14700"/>
                  <a:pt y="830" x="14700"/>
                </a:cubicBezTo>
                <a:cubicBezTo>
                  <a:pt y="833" x="14700"/>
                  <a:pt y="839" x="14701"/>
                  <a:pt y="847" x="14702"/>
                </a:cubicBezTo>
                <a:cubicBezTo>
                  <a:pt y="855" x="14703"/>
                  <a:pt y="862" x="14704"/>
                  <a:pt y="870" x="14705"/>
                </a:cubicBezTo>
                <a:cubicBezTo>
                  <a:pt y="878" x="14707"/>
                  <a:pt y="886" x="14708"/>
                  <a:pt y="893" x="14709"/>
                </a:cubicBezTo>
                <a:cubicBezTo>
                  <a:pt y="900" x="14711"/>
                  <a:pt y="906" x="14712"/>
                  <a:pt y="909" x="14713"/>
                </a:cubicBezTo>
                <a:cubicBezTo>
                  <a:pt y="920" x="14716"/>
                  <a:pt y="929" x="14721"/>
                  <a:pt y="936" x="14727"/>
                </a:cubicBezTo>
                <a:cubicBezTo>
                  <a:pt y="942" x="14733"/>
                  <a:pt y="948" x="14737"/>
                  <a:pt y="954" x="14739"/>
                </a:cubicBezTo>
                <a:cubicBezTo>
                  <a:pt y="972" x="14747"/>
                  <a:pt y="986" x="14757"/>
                  <a:pt y="995" x="14767"/>
                </a:cubicBezTo>
                <a:cubicBezTo>
                  <a:pt y="1004" x="14777"/>
                  <a:pt y="1015" x="14792"/>
                  <a:pt y="1027" x="14813"/>
                </a:cubicBezTo>
                <a:cubicBezTo>
                  <a:pt y="1026" x="14817"/>
                  <a:pt y="1025" x="14822"/>
                  <a:pt y="1025" x="14825"/>
                </a:cubicBezTo>
                <a:cubicBezTo>
                  <a:pt y="1025" x="14830"/>
                  <a:pt y="1026" x="14834"/>
                  <a:pt y="1027" x="14837"/>
                </a:cubicBezTo>
                <a:cubicBezTo>
                  <a:pt y="1029" x="14844"/>
                  <a:pt y="1029" x="14852"/>
                  <a:pt y="1029" x="14861"/>
                </a:cubicBezTo>
                <a:cubicBezTo>
                  <a:pt y="1029" x="14872"/>
                  <a:pt y="1027" x="14879"/>
                  <a:pt y="1023" x="14882"/>
                </a:cubicBezTo>
                <a:cubicBezTo>
                  <a:pt y="1021" x="14883"/>
                  <a:pt y="1020" x="14884"/>
                  <a:pt y="1018" x="14885"/>
                </a:cubicBezTo>
                <a:lnTo>
                  <a:pt y="1018" x="14885"/>
                </a:lnTo>
                <a:cubicBezTo>
                  <a:pt y="1018" x="14888"/>
                  <a:pt y="1019" x="14890"/>
                  <a:pt y="1019" x="14893"/>
                </a:cubicBezTo>
                <a:cubicBezTo>
                  <a:pt y="1020" x="14899"/>
                  <a:pt y="1021" x="14906"/>
                  <a:pt y="1021" x="14913"/>
                </a:cubicBezTo>
                <a:cubicBezTo>
                  <a:pt y="1021" x="14938"/>
                  <a:pt y="1014" x="14962"/>
                  <a:pt y="1002" x="14984"/>
                </a:cubicBezTo>
                <a:lnTo>
                  <a:pt y="1002" x="14984"/>
                </a:lnTo>
                <a:cubicBezTo>
                  <a:pt y="1002" x="14984"/>
                  <a:pt y="1003" x="14985"/>
                  <a:pt y="1003" x="14985"/>
                </a:cubicBezTo>
                <a:cubicBezTo>
                  <a:pt y="1004" x="14987"/>
                  <a:pt y="1005" x="14990"/>
                  <a:pt y="1005" x="14993"/>
                </a:cubicBezTo>
                <a:cubicBezTo>
                  <a:pt y="1005" x="14995"/>
                  <a:pt y="1005" x="14998"/>
                  <a:pt y="1004" x="15001"/>
                </a:cubicBezTo>
                <a:lnTo>
                  <a:pt y="1004" x="15007"/>
                </a:lnTo>
                <a:cubicBezTo>
                  <a:pt y="995" x="15025"/>
                  <a:pt y="986" x="15036"/>
                  <a:pt y="977" x="15041"/>
                </a:cubicBezTo>
                <a:cubicBezTo>
                  <a:pt y="974" x="15050"/>
                  <a:pt y="970" x="15060"/>
                  <a:pt y="963" x="15071"/>
                </a:cubicBezTo>
                <a:cubicBezTo>
                  <a:pt y="957" x="15083"/>
                  <a:pt y="950" x="15094"/>
                  <a:pt y="944" x="15104"/>
                </a:cubicBezTo>
                <a:cubicBezTo>
                  <a:pt y="938" x="15115"/>
                  <a:pt y="933" x="15126"/>
                  <a:pt y="928" x="15136"/>
                </a:cubicBezTo>
                <a:cubicBezTo>
                  <a:pt y="923" x="15146"/>
                  <a:pt y="918" x="15160"/>
                  <a:pt y="915" x="15177"/>
                </a:cubicBezTo>
                <a:cubicBezTo>
                  <a:pt y="906" x="15182"/>
                  <a:pt y="901" x="15185"/>
                  <a:pt y="900" x="15186"/>
                </a:cubicBezTo>
                <a:lnTo>
                  <a:pt y="900" x="15201"/>
                </a:lnTo>
                <a:cubicBezTo>
                  <a:pt y="900" x="15201"/>
                  <a:pt y="901" x="15201"/>
                  <a:pt y="901" x="15201"/>
                </a:cubicBezTo>
                <a:cubicBezTo>
                  <a:pt y="907" x="15203"/>
                  <a:pt y="913" x="15203"/>
                  <a:pt y="919" x="15204"/>
                </a:cubicBezTo>
                <a:cubicBezTo>
                  <a:pt y="925" x="15204"/>
                  <a:pt y="932" x="15205"/>
                  <a:pt y="939" x="15207"/>
                </a:cubicBezTo>
                <a:cubicBezTo>
                  <a:pt y="956" x="15210"/>
                  <a:pt y="970" x="15217"/>
                  <a:pt y="981" x="15229"/>
                </a:cubicBezTo>
                <a:cubicBezTo>
                  <a:pt y="992" x="15240"/>
                  <a:pt y="1006" x="15251"/>
                  <a:pt y="1024" x="15261"/>
                </a:cubicBezTo>
                <a:cubicBezTo>
                  <a:pt y="1023" x="15269"/>
                  <a:pt y="1023" x="15275"/>
                  <a:pt y="1023" x="15279"/>
                </a:cubicBezTo>
                <a:cubicBezTo>
                  <a:pt y="1023" x="15280"/>
                  <a:pt y="1023" x="15282"/>
                  <a:pt y="1023" x="15282"/>
                </a:cubicBezTo>
                <a:cubicBezTo>
                  <a:pt y="1024" x="15285"/>
                  <a:pt y="1025" x="15288"/>
                  <a:pt y="1027" x="15291"/>
                </a:cubicBezTo>
                <a:cubicBezTo>
                  <a:pt y="1030" x="15295"/>
                  <a:pt y="1032" x="15300"/>
                  <a:pt y="1035" x="15306"/>
                </a:cubicBezTo>
                <a:cubicBezTo>
                  <a:pt y="1038" x="15312"/>
                  <a:pt y="1039" x="15319"/>
                  <a:pt y="1039" x="15327"/>
                </a:cubicBezTo>
                <a:cubicBezTo>
                  <a:pt y="1039" x="15339"/>
                  <a:pt y="1037" x="15348"/>
                  <a:pt y="1034" x="15354"/>
                </a:cubicBezTo>
                <a:cubicBezTo>
                  <a:pt y="1030" x="15361"/>
                  <a:pt y="1028" x="15366"/>
                  <a:pt y="1028" x="15370"/>
                </a:cubicBezTo>
                <a:lnTo>
                  <a:pt y="1028" x="15370"/>
                </a:lnTo>
                <a:cubicBezTo>
                  <a:pt y="1028" x="15367"/>
                  <a:pt y="1030" x="15366"/>
                  <a:pt y="1033" x="15370"/>
                </a:cubicBezTo>
                <a:cubicBezTo>
                  <a:pt y="1022" x="15395"/>
                  <a:pt y="1011" x="15414"/>
                  <a:pt y="1000" x="15427"/>
                </a:cubicBezTo>
                <a:cubicBezTo>
                  <a:pt y="990" x="15440"/>
                  <a:pt y="979" x="15453"/>
                  <a:pt y="967" x="15464"/>
                </a:cubicBezTo>
                <a:cubicBezTo>
                  <a:pt y="956" x="15476"/>
                  <a:pt y="946" x="15488"/>
                  <a:pt y="936" x="15499"/>
                </a:cubicBezTo>
                <a:cubicBezTo>
                  <a:pt y="926" x="15510"/>
                  <a:pt y="916" x="15525"/>
                  <a:pt y="906" x="15544"/>
                </a:cubicBezTo>
                <a:cubicBezTo>
                  <a:pt y="896" x="15545"/>
                  <a:pt y="889" x="15547"/>
                  <a:pt y="885" x="15549"/>
                </a:cubicBezTo>
                <a:cubicBezTo>
                  <a:pt y="883" x="15550"/>
                  <a:pt y="881" x="15551"/>
                  <a:pt y="881" x="15551"/>
                </a:cubicBezTo>
                <a:lnTo>
                  <a:pt y="881" x="15551"/>
                </a:lnTo>
                <a:cubicBezTo>
                  <a:pt y="881" x="15551"/>
                  <a:pt y="882" x="15551"/>
                  <a:pt y="882" x="15550"/>
                </a:cubicBezTo>
                <a:cubicBezTo>
                  <a:pt y="880" x="15559"/>
                  <a:pt y="875" x="15567"/>
                  <a:pt y="865" x="15576"/>
                </a:cubicBezTo>
                <a:cubicBezTo>
                  <a:pt y="856" x="15585"/>
                  <a:pt y="847" x="15592"/>
                  <a:pt y="838" x="15598"/>
                </a:cubicBezTo>
                <a:cubicBezTo>
                  <a:pt y="834" x="15601"/>
                  <a:pt y="829" x="15604"/>
                  <a:pt y="825" x="15606"/>
                </a:cubicBezTo>
                <a:lnTo>
                  <a:pt y="825" x="15606"/>
                </a:lnTo>
                <a:cubicBezTo>
                  <a:pt y="830" x="15607"/>
                  <a:pt y="837" x="15608"/>
                  <a:pt y="845" x="15609"/>
                </a:cubicBezTo>
                <a:cubicBezTo>
                  <a:pt y="868" x="15613"/>
                  <a:pt y="890" x="15619"/>
                  <a:pt y="912" x="15628"/>
                </a:cubicBezTo>
                <a:cubicBezTo>
                  <a:pt y="934" x="15637"/>
                  <a:pt y="954" x="15650"/>
                  <a:pt y="970" x="15668"/>
                </a:cubicBezTo>
                <a:cubicBezTo>
                  <a:pt y="986" x="15686"/>
                  <a:pt y="994" x="15711"/>
                  <a:pt y="994" x="15743"/>
                </a:cubicBezTo>
                <a:lnTo>
                  <a:pt y="994" x="15763"/>
                </a:lnTo>
                <a:cubicBezTo>
                  <a:pt y="987" x="15773"/>
                  <a:pt y="982" x="15783"/>
                  <a:pt y="977" x="15791"/>
                </a:cubicBezTo>
                <a:cubicBezTo>
                  <a:pt y="973" x="15800"/>
                  <a:pt y="968" x="15808"/>
                  <a:pt y="962" x="15817"/>
                </a:cubicBezTo>
                <a:cubicBezTo>
                  <a:pt y="956" x="15825"/>
                  <a:pt y="949" x="15833"/>
                  <a:pt y="941" x="15841"/>
                </a:cubicBezTo>
                <a:cubicBezTo>
                  <a:pt y="932" x="15848"/>
                  <a:pt y="917" x="15855"/>
                  <a:pt y="895" x="15861"/>
                </a:cubicBezTo>
                <a:cubicBezTo>
                  <a:pt y="886" x="15849"/>
                  <a:pt y="879" x="15841"/>
                  <a:pt y="874" x="15838"/>
                </a:cubicBezTo>
                <a:cubicBezTo>
                  <a:pt y="869" x="15834"/>
                  <a:pt y="859" x="15826"/>
                  <a:pt y="845" x="15813"/>
                </a:cubicBezTo>
                <a:cubicBezTo>
                  <a:pt y="851" x="15802"/>
                  <a:pt y="853" x="15796"/>
                  <a:pt y="854" x="15795"/>
                </a:cubicBezTo>
                <a:cubicBezTo>
                  <a:pt y="854" x="15795"/>
                  <a:pt y="854" x="15794"/>
                  <a:pt y="854" x="15792"/>
                </a:cubicBezTo>
                <a:cubicBezTo>
                  <a:pt y="854" x="15786"/>
                  <a:pt y="852" x="15781"/>
                  <a:pt y="849" x="15779"/>
                </a:cubicBezTo>
                <a:cubicBezTo>
                  <a:pt y="836" x="15777"/>
                  <a:pt y="824" x="15774"/>
                  <a:pt y="811" x="15770"/>
                </a:cubicBezTo>
                <a:cubicBezTo>
                  <a:pt y="798" x="15766"/>
                  <a:pt y="785" x="15763"/>
                  <a:pt y="772" x="15763"/>
                </a:cubicBezTo>
                <a:cubicBezTo>
                  <a:pt y="764" x="15763"/>
                  <a:pt y="754" x="15766"/>
                  <a:pt y="743" x="15771"/>
                </a:cubicBezTo>
                <a:cubicBezTo>
                  <a:pt y="728" x="15767"/>
                  <a:pt y="714" x="15765"/>
                  <a:pt y="701" x="15764"/>
                </a:cubicBezTo>
                <a:cubicBezTo>
                  <a:pt y="688" x="15763"/>
                  <a:pt y="675" x="15762"/>
                  <a:pt y="663" x="15762"/>
                </a:cubicBezTo>
                <a:cubicBezTo>
                  <a:pt y="655" x="15762"/>
                  <a:pt y="648" x="15763"/>
                  <a:pt y="640" x="15763"/>
                </a:cubicBezTo>
                <a:cubicBezTo>
                  <a:pt y="632" x="15763"/>
                  <a:pt y="622" x="15763"/>
                  <a:pt y="611" x="15763"/>
                </a:cubicBezTo>
                <a:cubicBezTo>
                  <a:pt y="595" x="15756"/>
                  <a:pt y="577" x="15752"/>
                  <a:pt y="557" x="15749"/>
                </a:cubicBezTo>
                <a:cubicBezTo>
                  <a:pt y="537" x="15747"/>
                  <a:pt y="514" x="15745"/>
                  <a:pt y="489" x="15744"/>
                </a:cubicBezTo>
                <a:cubicBezTo>
                  <a:pt y="481" x="15724"/>
                  <a:pt y="477" x="15709"/>
                  <a:pt y="476" x="15698"/>
                </a:cubicBezTo>
                <a:cubicBezTo>
                  <a:pt y="474" x="15687"/>
                  <a:pt y="471" x="15675"/>
                  <a:pt y="467" x="15661"/>
                </a:cubicBezTo>
                <a:cubicBezTo>
                  <a:pt y="473" x="15645"/>
                  <a:pt y="480" x="15633"/>
                  <a:pt y="487" x="15625"/>
                </a:cubicBezTo>
                <a:cubicBezTo>
                  <a:pt y="495" x="15618"/>
                  <a:pt y="502" x="15611"/>
                  <a:pt y="510" x="15606"/>
                </a:cubicBezTo>
                <a:cubicBezTo>
                  <a:pt y="518" x="15601"/>
                  <a:pt y="526" x="15596"/>
                  <a:pt y="534" x="15591"/>
                </a:cubicBezTo>
                <a:cubicBezTo>
                  <a:pt y="541" x="15587"/>
                  <a:pt y="550" x="15582"/>
                  <a:pt y="559" x="15574"/>
                </a:cubicBezTo>
                <a:lnTo>
                  <a:pt y="567" x="15574"/>
                </a:lnTo>
                <a:cubicBezTo>
                  <a:pt y="574" x="15573"/>
                  <a:pt y="580" x="15573"/>
                  <a:pt y="583" x="15575"/>
                </a:cubicBezTo>
                <a:cubicBezTo>
                  <a:pt y="586" x="15577"/>
                  <a:pt y="587" x="15578"/>
                  <a:pt y="587" x="15578"/>
                </a:cubicBezTo>
                <a:cubicBezTo>
                  <a:pt y="587" x="15578"/>
                  <a:pt y="587" x="15578"/>
                  <a:pt y="587" x="15578"/>
                </a:cubicBezTo>
                <a:lnTo>
                  <a:pt y="587" x="15578"/>
                </a:lnTo>
                <a:cubicBezTo>
                  <a:pt y="593" x="15578"/>
                  <a:pt y="603" x="15575"/>
                  <a:pt y="617" x="15570"/>
                </a:cubicBezTo>
                <a:cubicBezTo>
                  <a:pt y="632" x="15564"/>
                  <a:pt y="648" x="15557"/>
                  <a:pt y="665" x="15549"/>
                </a:cubicBezTo>
                <a:cubicBezTo>
                  <a:pt y="682" x="15541"/>
                  <a:pt y="699" x="15533"/>
                  <a:pt y="715" x="15525"/>
                </a:cubicBezTo>
                <a:cubicBezTo>
                  <a:pt y="732" x="15517"/>
                  <a:pt y="743" x="15511"/>
                  <a:pt y="749" x="15508"/>
                </a:cubicBezTo>
                <a:cubicBezTo>
                  <a:pt y="752" x="15504"/>
                  <a:pt y="756" x="15500"/>
                  <a:pt y="761" x="15497"/>
                </a:cubicBezTo>
                <a:cubicBezTo>
                  <a:pt y="766" x="15493"/>
                  <a:pt y="771" x="15489"/>
                  <a:pt y="774" x="15486"/>
                </a:cubicBezTo>
                <a:cubicBezTo>
                  <a:pt y="778" x="15483"/>
                  <a:pt y="780" x="15481"/>
                  <a:pt y="782" x="15479"/>
                </a:cubicBezTo>
                <a:cubicBezTo>
                  <a:pt y="784" x="15477"/>
                  <a:pt y="785" x="15467"/>
                  <a:pt y="786" x="15448"/>
                </a:cubicBezTo>
                <a:cubicBezTo>
                  <a:pt y="799" x="15450"/>
                  <a:pt y="806" x="15451"/>
                  <a:pt y="808" x="15452"/>
                </a:cubicBezTo>
                <a:lnTo>
                  <a:pt y="808" x="15452"/>
                </a:lnTo>
                <a:lnTo>
                  <a:pt y="813" x="15446"/>
                </a:lnTo>
                <a:cubicBezTo>
                  <a:pt y="818" x="15441"/>
                  <a:pt y="821" x="15438"/>
                  <a:pt y="821" x="15438"/>
                </a:cubicBezTo>
                <a:cubicBezTo>
                  <a:pt y="821" x="15438"/>
                  <a:pt y="821" x="15437"/>
                  <a:pt y="821" x="15437"/>
                </a:cubicBezTo>
                <a:cubicBezTo>
                  <a:pt y="821" x="15437"/>
                  <a:pt y="824" x="15434"/>
                  <a:pt y="831" x="15426"/>
                </a:cubicBezTo>
                <a:lnTo>
                  <a:pt y="845" x="15411"/>
                </a:lnTo>
                <a:cubicBezTo>
                  <a:pt y="849" x="15407"/>
                  <a:pt y="852" x="15403"/>
                  <a:pt y="854" x="15400"/>
                </a:cubicBezTo>
                <a:cubicBezTo>
                  <a:pt y="856" x="15396"/>
                  <a:pt y="858" x="15384"/>
                  <a:pt y="860" x="15365"/>
                </a:cubicBezTo>
                <a:cubicBezTo>
                  <a:pt y="866" x="15366"/>
                  <a:pt y="870" x="15366"/>
                  <a:pt y="873" x="15367"/>
                </a:cubicBezTo>
                <a:lnTo>
                  <a:pt y="873" x="15367"/>
                </a:lnTo>
                <a:cubicBezTo>
                  <a:pt y="871" x="15365"/>
                  <a:pt y="870" x="15362"/>
                  <a:pt y="867" x="15359"/>
                </a:cubicBezTo>
                <a:cubicBezTo>
                  <a:pt y="863" x="15354"/>
                  <a:pt y="861" x="15344"/>
                  <a:pt y="861" x="15331"/>
                </a:cubicBezTo>
                <a:lnTo>
                  <a:pt y="859" x="15340"/>
                </a:lnTo>
                <a:cubicBezTo>
                  <a:pt y="857" x="15339"/>
                  <a:pt y="850" x="15337"/>
                  <a:pt y="837" x="15335"/>
                </a:cubicBezTo>
                <a:cubicBezTo>
                  <a:pt y="824" x="15333"/>
                  <a:pt y="812" x="15332"/>
                  <a:pt y="800" x="15332"/>
                </a:cubicBezTo>
                <a:cubicBezTo>
                  <a:pt y="778" x="15332"/>
                  <a:pt y="756" x="15334"/>
                  <a:pt y="735" x="15338"/>
                </a:cubicBezTo>
                <a:cubicBezTo>
                  <a:pt y="713" x="15342"/>
                  <a:pt y="696" x="15345"/>
                  <a:pt y="685" x="15347"/>
                </a:cubicBezTo>
                <a:cubicBezTo>
                  <a:pt y="685" x="15344"/>
                  <a:pt y="682" x="15344"/>
                  <a:pt y="678" x="15349"/>
                </a:cubicBezTo>
                <a:cubicBezTo>
                  <a:pt y="673" x="15353"/>
                  <a:pt y="670" x="15356"/>
                  <a:pt y="667" x="15357"/>
                </a:cubicBezTo>
                <a:cubicBezTo>
                  <a:pt y="666" x="15357"/>
                  <a:pt y="665" x="15357"/>
                  <a:pt y="665" x="15357"/>
                </a:cubicBezTo>
                <a:lnTo>
                  <a:pt y="665" x="15357"/>
                </a:lnTo>
                <a:cubicBezTo>
                  <a:pt y="665" x="15358"/>
                  <a:pt y="665" x="15358"/>
                  <a:pt y="665" x="15359"/>
                </a:cubicBezTo>
                <a:cubicBezTo>
                  <a:pt y="665" x="15360"/>
                  <a:pt y="665" x="15362"/>
                  <a:pt y="664" x="15365"/>
                </a:cubicBezTo>
                <a:cubicBezTo>
                  <a:pt y="643" x="15368"/>
                  <a:pt y="627" x="15371"/>
                  <a:pt y="615" x="15375"/>
                </a:cubicBezTo>
                <a:cubicBezTo>
                  <a:pt y="603" x="15379"/>
                  <a:pt y="590" x="15384"/>
                  <a:pt y="577" x="15388"/>
                </a:cubicBezTo>
                <a:cubicBezTo>
                  <a:pt y="564" x="15393"/>
                  <a:pt y="551" x="15397"/>
                  <a:pt y="536" x="15401"/>
                </a:cubicBezTo>
                <a:cubicBezTo>
                  <a:pt y="522" x="15404"/>
                  <a:pt y="507" x="15406"/>
                  <a:pt y="492" x="15406"/>
                </a:cubicBezTo>
                <a:lnTo>
                  <a:pt y="472" x="15406"/>
                </a:lnTo>
                <a:cubicBezTo>
                  <a:pt y="472" x="15403"/>
                  <a:pt y="470" x="15402"/>
                  <a:pt y="466" x="15403"/>
                </a:cubicBezTo>
                <a:cubicBezTo>
                  <a:pt y="458" x="15382"/>
                  <a:pt y="455" x="15366"/>
                  <a:pt y="455" x="15355"/>
                </a:cubicBezTo>
                <a:cubicBezTo>
                  <a:pt y="455" x="15344"/>
                  <a:pt y="456" x="15333"/>
                  <a:pt y="459" x="15323"/>
                </a:cubicBezTo>
                <a:cubicBezTo>
                  <a:pt y="462" x="15313"/>
                  <a:pt y="468" x="15299"/>
                  <a:pt y="478" x="15281"/>
                </a:cubicBezTo>
                <a:cubicBezTo>
                  <a:pt y="494" x="15284"/>
                  <a:pt y="506" x="15284"/>
                  <a:pt y="512" x="15282"/>
                </a:cubicBezTo>
                <a:cubicBezTo>
                  <a:pt y="518" x="15280"/>
                  <a:pt y="526" x="15276"/>
                  <a:pt y="534" x="15271"/>
                </a:cubicBezTo>
                <a:cubicBezTo>
                  <a:pt y="542" x="15267"/>
                  <a:pt y="552" x="15262"/>
                  <a:pt y="562" x="15258"/>
                </a:cubicBezTo>
                <a:cubicBezTo>
                  <a:pt y="573" x="15253"/>
                  <a:pt y="586" x="15251"/>
                  <a:pt y="600" x="15251"/>
                </a:cubicBezTo>
                <a:lnTo>
                  <a:pt y="599" x="15251"/>
                </a:lnTo>
                <a:cubicBezTo>
                  <a:pt y="610" x="15242"/>
                  <a:pt y="625" x="15233"/>
                  <a:pt y="646" x="15225"/>
                </a:cubicBezTo>
                <a:cubicBezTo>
                  <a:pt y="667" x="15217"/>
                  <a:pt y="689" x="15210"/>
                  <a:pt y="711" x="15206"/>
                </a:cubicBezTo>
                <a:cubicBezTo>
                  <a:pt y="733" x="15202"/>
                  <a:pt y="754" x="15198"/>
                  <a:pt y="775" x="15195"/>
                </a:cubicBezTo>
                <a:cubicBezTo>
                  <a:pt y="778" x="15195"/>
                  <a:pt y="781" x="15194"/>
                  <a:pt y="784" x="15194"/>
                </a:cubicBezTo>
                <a:lnTo>
                  <a:pt y="784" x="15194"/>
                </a:lnTo>
                <a:cubicBezTo>
                  <a:pt y="785" x="15192"/>
                  <a:pt y="785" x="15190"/>
                  <a:pt y="785" x="15188"/>
                </a:cubicBezTo>
                <a:cubicBezTo>
                  <a:pt y="785" x="15185"/>
                  <a:pt y="782" x="15180"/>
                  <a:pt y="778" x="15171"/>
                </a:cubicBezTo>
                <a:cubicBezTo>
                  <a:pt y="800" x="15130"/>
                  <a:pt y="818" x="15090"/>
                  <a:pt y="832" x="15054"/>
                </a:cubicBezTo>
                <a:cubicBezTo>
                  <a:pt y="845" x="15019"/>
                  <a:pt y="858" x="14987"/>
                  <a:pt y="870" x="14958"/>
                </a:cubicBezTo>
                <a:lnTo>
                  <a:pt y="870" x="14958"/>
                </a:lnTo>
                <a:cubicBezTo>
                  <a:pt y="866" x="14955"/>
                  <a:pt y="863" x="14943"/>
                  <a:pt y="860" x="14925"/>
                </a:cubicBezTo>
                <a:cubicBezTo>
                  <a:pt y="869" x="14919"/>
                  <a:pt y="875" x="14915"/>
                  <a:pt y="876" x="14911"/>
                </a:cubicBezTo>
                <a:cubicBezTo>
                  <a:pt y="877" x="14907"/>
                  <a:pt y="877" x="14903"/>
                  <a:pt y="877" x="14898"/>
                </a:cubicBezTo>
                <a:cubicBezTo>
                  <a:pt y="877" x="14894"/>
                  <a:pt y="877" x="14889"/>
                  <a:pt y="875" x="14883"/>
                </a:cubicBezTo>
                <a:cubicBezTo>
                  <a:pt y="873" x="14877"/>
                  <a:pt y="872" x="14874"/>
                  <a:pt y="872" x="14874"/>
                </a:cubicBezTo>
                <a:cubicBezTo>
                  <a:pt y="862" x="14868"/>
                  <a:pt y="848" x="14865"/>
                  <a:pt y="830" x="14863"/>
                </a:cubicBezTo>
                <a:cubicBezTo>
                  <a:pt y="813" x="14862"/>
                  <a:pt y="797" x="14861"/>
                  <a:pt y="783" x="14861"/>
                </a:cubicBezTo>
                <a:cubicBezTo>
                  <a:pt y="774" x="14861"/>
                  <a:pt y="765" x="14861"/>
                  <a:pt y="755" x="14861"/>
                </a:cubicBezTo>
                <a:cubicBezTo>
                  <a:pt y="745" x="14862"/>
                  <a:pt y="738" x="14862"/>
                  <a:pt y="732" x="14862"/>
                </a:cubicBezTo>
                <a:cubicBezTo>
                  <a:pt y="727" x="14867"/>
                  <a:pt y="718" x="14870"/>
                  <a:pt y="706" x="14874"/>
                </a:cubicBezTo>
                <a:cubicBezTo>
                  <a:pt y="693" x="14877"/>
                  <a:pt y="681" x="14879"/>
                  <a:pt y="669" x="14880"/>
                </a:cubicBezTo>
                <a:cubicBezTo>
                  <a:pt y="657" x="14881"/>
                  <a:pt y="646" x="14882"/>
                  <a:pt y="635" x="14882"/>
                </a:cubicBezTo>
                <a:cubicBezTo>
                  <a:pt y="625" x="14882"/>
                  <a:pt y="618" x="14883"/>
                  <a:pt y="615" x="14883"/>
                </a:cubicBezTo>
                <a:cubicBezTo>
                  <a:pt y="609" x="14888"/>
                  <a:pt y="602" x="14892"/>
                  <a:pt y="591" x="14894"/>
                </a:cubicBezTo>
                <a:cubicBezTo>
                  <a:pt y="581" x="14896"/>
                  <a:pt y="571" x="14897"/>
                  <a:pt y="561" x="14897"/>
                </a:cubicBezTo>
                <a:cubicBezTo>
                  <a:pt y="554" x="14897"/>
                  <a:pt y="546" x="14897"/>
                  <a:pt y="538" x="14896"/>
                </a:cubicBezTo>
                <a:cubicBezTo>
                  <a:pt y="530" x="14895"/>
                  <a:pt y="523" x="14895"/>
                  <a:pt y="515" x="14895"/>
                </a:cubicBezTo>
                <a:cubicBezTo>
                  <a:pt y="511" x="14895"/>
                  <a:pt y="507" x="14895"/>
                  <a:pt y="502" x="14896"/>
                </a:cubicBezTo>
                <a:cubicBezTo>
                  <a:pt y="498" x="14896"/>
                  <a:pt y="491" x="14899"/>
                  <a:pt y="482" x="14904"/>
                </a:cubicBezTo>
                <a:cubicBezTo>
                  <a:pt y="460" x="14892"/>
                  <a:pt y="441" x="14886"/>
                  <a:pt y="425" x="14886"/>
                </a:cubicBezTo>
                <a:lnTo>
                  <a:pt y="399" x="14886"/>
                </a:lnTo>
                <a:cubicBezTo>
                  <a:pt y="392" x="14872"/>
                  <a:pt y="388" x="14862"/>
                  <a:pt y="387" x="14857"/>
                </a:cubicBezTo>
                <a:cubicBezTo>
                  <a:pt y="386" x="14853"/>
                  <a:pt y="378" x="14848"/>
                  <a:pt y="364" x="14845"/>
                </a:cubicBezTo>
                <a:cubicBezTo>
                  <a:pt y="370" x="14828"/>
                  <a:pt y="374" x="14817"/>
                  <a:pt y="374" x="14813"/>
                </a:cubicBezTo>
                <a:cubicBezTo>
                  <a:pt y="374" x="14811"/>
                  <a:pt y="373" x="14809"/>
                  <a:pt y="372" x="14806"/>
                </a:cubicBezTo>
                <a:cubicBezTo>
                  <a:pt y="371" x="14803"/>
                  <a:pt y="367" x="14787"/>
                  <a:pt y="359" x="14759"/>
                </a:cubicBezTo>
                <a:close/>
                <a:moveTo>
                  <a:pt y="455" x="22833"/>
                </a:moveTo>
                <a:cubicBezTo>
                  <a:pt y="455" x="22822"/>
                  <a:pt y="456" x="22812"/>
                  <a:pt y="459" x="22801"/>
                </a:cubicBezTo>
                <a:cubicBezTo>
                  <a:pt y="462" x="22791"/>
                  <a:pt y="468" x="22777"/>
                  <a:pt y="478" x="22759"/>
                </a:cubicBezTo>
                <a:cubicBezTo>
                  <a:pt y="494" x="22762"/>
                  <a:pt y="506" x="22763"/>
                  <a:pt y="512" x="22760"/>
                </a:cubicBezTo>
                <a:cubicBezTo>
                  <a:pt y="518" x="22758"/>
                  <a:pt y="526" x="22755"/>
                  <a:pt y="534" x="22750"/>
                </a:cubicBezTo>
                <a:cubicBezTo>
                  <a:pt y="542" x="22746"/>
                  <a:pt y="552" x="22741"/>
                  <a:pt y="562" x="22736"/>
                </a:cubicBezTo>
                <a:cubicBezTo>
                  <a:pt y="573" x="22732"/>
                  <a:pt y="586" x="22729"/>
                  <a:pt y="600" x="22729"/>
                </a:cubicBezTo>
                <a:lnTo>
                  <a:pt y="599" x="22729"/>
                </a:lnTo>
                <a:cubicBezTo>
                  <a:pt y="610" x="22720"/>
                  <a:pt y="625" x="22712"/>
                  <a:pt y="646" x="22703"/>
                </a:cubicBezTo>
                <a:cubicBezTo>
                  <a:pt y="667" x="22695"/>
                  <a:pt y="689" x="22689"/>
                  <a:pt y="711" x="22685"/>
                </a:cubicBezTo>
                <a:cubicBezTo>
                  <a:pt y="733" x="22680"/>
                  <a:pt y="754" x="22677"/>
                  <a:pt y="775" x="22674"/>
                </a:cubicBezTo>
                <a:cubicBezTo>
                  <a:pt y="797" x="22671"/>
                  <a:pt y="817" x="22667"/>
                  <a:pt y="837" x="22664"/>
                </a:cubicBezTo>
                <a:cubicBezTo>
                  <a:pt y="851" x="22666"/>
                  <a:pt y="863" x="22669"/>
                  <a:pt y="873" x="22673"/>
                </a:cubicBezTo>
                <a:cubicBezTo>
                  <a:pt y="883" x="22676"/>
                  <a:pt y="892" x="22678"/>
                  <a:pt y="901" x="22680"/>
                </a:cubicBezTo>
                <a:cubicBezTo>
                  <a:pt y="907" x="22681"/>
                  <a:pt y="913" x="22682"/>
                  <a:pt y="919" x="22682"/>
                </a:cubicBezTo>
                <a:cubicBezTo>
                  <a:pt y="925" x="22683"/>
                  <a:pt y="932" x="22684"/>
                  <a:pt y="939" x="22685"/>
                </a:cubicBezTo>
                <a:cubicBezTo>
                  <a:pt y="956" x="22689"/>
                  <a:pt y="970" x="22696"/>
                  <a:pt y="981" x="22708"/>
                </a:cubicBezTo>
                <a:cubicBezTo>
                  <a:pt y="992" x="22719"/>
                  <a:pt y="1006" x="22730"/>
                  <a:pt y="1024" x="22740"/>
                </a:cubicBezTo>
                <a:cubicBezTo>
                  <a:pt y="1023" x="22748"/>
                  <a:pt y="1023" x="22753"/>
                  <a:pt y="1023" x="22757"/>
                </a:cubicBezTo>
                <a:cubicBezTo>
                  <a:pt y="1023" x="22759"/>
                  <a:pt y="1023" x="22760"/>
                  <a:pt y="1023" x="22761"/>
                </a:cubicBezTo>
                <a:cubicBezTo>
                  <a:pt y="1024" x="22763"/>
                  <a:pt y="1025" x="22766"/>
                  <a:pt y="1027" x="22770"/>
                </a:cubicBezTo>
                <a:cubicBezTo>
                  <a:pt y="1030" x="22774"/>
                  <a:pt y="1032" x="22779"/>
                  <a:pt y="1035" x="22785"/>
                </a:cubicBezTo>
                <a:cubicBezTo>
                  <a:pt y="1038" x="22791"/>
                  <a:pt y="1039" x="22798"/>
                  <a:pt y="1039" x="22806"/>
                </a:cubicBezTo>
                <a:cubicBezTo>
                  <a:pt y="1039" x="22817"/>
                  <a:pt y="1037" x="22826"/>
                  <a:pt y="1034" x="22833"/>
                </a:cubicBezTo>
                <a:cubicBezTo>
                  <a:pt y="1030" x="22839"/>
                  <a:pt y="1028" x="22845"/>
                  <a:pt y="1028" x="22849"/>
                </a:cubicBezTo>
                <a:lnTo>
                  <a:pt y="1028" x="22849"/>
                </a:lnTo>
                <a:cubicBezTo>
                  <a:pt y="1028" x="22845"/>
                  <a:pt y="1030" x="22845"/>
                  <a:pt y="1033" x="22848"/>
                </a:cubicBezTo>
                <a:cubicBezTo>
                  <a:pt y="1022" x="22874"/>
                  <a:pt y="1011" x="22893"/>
                  <a:pt y="1000" x="22906"/>
                </a:cubicBezTo>
                <a:cubicBezTo>
                  <a:pt y="990" x="22919"/>
                  <a:pt y="979" x="22931"/>
                  <a:pt y="967" x="22943"/>
                </a:cubicBezTo>
                <a:cubicBezTo>
                  <a:pt y="956" x="22955"/>
                  <a:pt y="946" x="22966"/>
                  <a:pt y="936" x="22977"/>
                </a:cubicBezTo>
                <a:cubicBezTo>
                  <a:pt y="926" x="22988"/>
                  <a:pt y="916" x="23003"/>
                  <a:pt y="906" x="23023"/>
                </a:cubicBezTo>
                <a:cubicBezTo>
                  <a:pt y="896" x="23024"/>
                  <a:pt y="889" x="23025"/>
                  <a:pt y="885" x="23027"/>
                </a:cubicBezTo>
                <a:cubicBezTo>
                  <a:pt y="883" x="23028"/>
                  <a:pt y="881" x="23029"/>
                  <a:pt y="881" x="23029"/>
                </a:cubicBezTo>
                <a:lnTo>
                  <a:pt y="881" x="23029"/>
                </a:lnTo>
                <a:cubicBezTo>
                  <a:pt y="881" x="23029"/>
                  <a:pt y="882" x="23029"/>
                  <a:pt y="882" x="23029"/>
                </a:cubicBezTo>
                <a:cubicBezTo>
                  <a:pt y="880" x="23037"/>
                  <a:pt y="875" x="23046"/>
                  <a:pt y="865" x="23055"/>
                </a:cubicBezTo>
                <a:cubicBezTo>
                  <a:pt y="856" x="23063"/>
                  <a:pt y="847" x="23071"/>
                  <a:pt y="838" x="23076"/>
                </a:cubicBezTo>
                <a:cubicBezTo>
                  <a:pt y="834" x="23079"/>
                  <a:pt y="829" x="23082"/>
                  <a:pt y="825" x="23085"/>
                </a:cubicBezTo>
                <a:lnTo>
                  <a:pt y="825" x="23085"/>
                </a:lnTo>
                <a:cubicBezTo>
                  <a:pt y="830" x="23086"/>
                  <a:pt y="837" x="23087"/>
                  <a:pt y="845" x="23088"/>
                </a:cubicBezTo>
                <a:cubicBezTo>
                  <a:pt y="868" x="23092"/>
                  <a:pt y="890" x="23098"/>
                  <a:pt y="912" x="23106"/>
                </a:cubicBezTo>
                <a:cubicBezTo>
                  <a:pt y="934" x="23115"/>
                  <a:pt y="954" x="23128"/>
                  <a:pt y="970" x="23146"/>
                </a:cubicBezTo>
                <a:cubicBezTo>
                  <a:pt y="986" x="23164"/>
                  <a:pt y="994" x="23189"/>
                  <a:pt y="994" x="23222"/>
                </a:cubicBezTo>
                <a:lnTo>
                  <a:pt y="994" x="23241"/>
                </a:lnTo>
                <a:cubicBezTo>
                  <a:pt y="987" x="23252"/>
                  <a:pt y="982" x="23261"/>
                  <a:pt y="977" x="23270"/>
                </a:cubicBezTo>
                <a:cubicBezTo>
                  <a:pt y="973" x="23278"/>
                  <a:pt y="968" x="23287"/>
                  <a:pt y="962" x="23295"/>
                </a:cubicBezTo>
                <a:cubicBezTo>
                  <a:pt y="956" x="23304"/>
                  <a:pt y="949" x="23312"/>
                  <a:pt y="941" x="23319"/>
                </a:cubicBezTo>
                <a:cubicBezTo>
                  <a:pt y="932" x="23327"/>
                  <a:pt y="917" x="23334"/>
                  <a:pt y="895" x="23340"/>
                </a:cubicBezTo>
                <a:cubicBezTo>
                  <a:pt y="886" x="23328"/>
                  <a:pt y="879" x="23320"/>
                  <a:pt y="874" x="23316"/>
                </a:cubicBezTo>
                <a:cubicBezTo>
                  <a:pt y="869" x="23312"/>
                  <a:pt y="859" x="23304"/>
                  <a:pt y="845" x="23291"/>
                </a:cubicBezTo>
                <a:cubicBezTo>
                  <a:pt y="851" x="23280"/>
                  <a:pt y="853" x="23275"/>
                  <a:pt y="854" x="23274"/>
                </a:cubicBezTo>
                <a:cubicBezTo>
                  <a:pt y="854" x="23273"/>
                  <a:pt y="854" x="23272"/>
                  <a:pt y="854" x="23271"/>
                </a:cubicBezTo>
                <a:cubicBezTo>
                  <a:pt y="854" x="23264"/>
                  <a:pt y="852" x="23260"/>
                  <a:pt y="849" x="23258"/>
                </a:cubicBezTo>
                <a:cubicBezTo>
                  <a:pt y="836" x="23256"/>
                  <a:pt y="824" x="23253"/>
                  <a:pt y="811" x="23249"/>
                </a:cubicBezTo>
                <a:cubicBezTo>
                  <a:pt y="798" x="23244"/>
                  <a:pt y="785" x="23242"/>
                  <a:pt y="772" x="23242"/>
                </a:cubicBezTo>
                <a:cubicBezTo>
                  <a:pt y="764" x="23242"/>
                  <a:pt y="754" x="23245"/>
                  <a:pt y="743" x="23250"/>
                </a:cubicBezTo>
                <a:cubicBezTo>
                  <a:pt y="728" x="23246"/>
                  <a:pt y="714" x="23243"/>
                  <a:pt y="701" x="23242"/>
                </a:cubicBezTo>
                <a:cubicBezTo>
                  <a:pt y="688" x="23241"/>
                  <a:pt y="675" x="23241"/>
                  <a:pt y="663" x="23241"/>
                </a:cubicBezTo>
                <a:cubicBezTo>
                  <a:pt y="655" x="23241"/>
                  <a:pt y="648" x="23241"/>
                  <a:pt y="640" x="23241"/>
                </a:cubicBezTo>
                <a:cubicBezTo>
                  <a:pt y="632" x="23242"/>
                  <a:pt y="622" x="23242"/>
                  <a:pt y="611" x="23242"/>
                </a:cubicBezTo>
                <a:cubicBezTo>
                  <a:pt y="595" x="23235"/>
                  <a:pt y="577" x="23230"/>
                  <a:pt y="557" x="23228"/>
                </a:cubicBezTo>
                <a:cubicBezTo>
                  <a:pt y="537" x="23225"/>
                  <a:pt y="514" x="23224"/>
                  <a:pt y="489" x="23223"/>
                </a:cubicBezTo>
                <a:cubicBezTo>
                  <a:pt y="481" x="23203"/>
                  <a:pt y="477" x="23187"/>
                  <a:pt y="476" x="23176"/>
                </a:cubicBezTo>
                <a:cubicBezTo>
                  <a:pt y="474" x="23165"/>
                  <a:pt y="471" x="23153"/>
                  <a:pt y="467" x="23139"/>
                </a:cubicBezTo>
                <a:cubicBezTo>
                  <a:pt y="473" x="23123"/>
                  <a:pt y="480" x="23111"/>
                  <a:pt y="487" x="23104"/>
                </a:cubicBezTo>
                <a:cubicBezTo>
                  <a:pt y="495" x="23096"/>
                  <a:pt y="502" x="23090"/>
                  <a:pt y="510" x="23084"/>
                </a:cubicBezTo>
                <a:cubicBezTo>
                  <a:pt y="518" x="23079"/>
                  <a:pt y="526" x="23074"/>
                  <a:pt y="534" x="23070"/>
                </a:cubicBezTo>
                <a:cubicBezTo>
                  <a:pt y="541" x="23066"/>
                  <a:pt y="550" x="23060"/>
                  <a:pt y="559" x="23053"/>
                </a:cubicBezTo>
                <a:lnTo>
                  <a:pt y="567" x="23053"/>
                </a:lnTo>
                <a:cubicBezTo>
                  <a:pt y="574" x="23051"/>
                  <a:pt y="580" x="23051"/>
                  <a:pt y="583" x="23054"/>
                </a:cubicBezTo>
                <a:cubicBezTo>
                  <a:pt y="586" x="23055"/>
                  <a:pt y="587" x="23056"/>
                  <a:pt y="587" x="23057"/>
                </a:cubicBezTo>
                <a:cubicBezTo>
                  <a:pt y="587" x="23057"/>
                  <a:pt y="587" x="23057"/>
                  <a:pt y="587" x="23057"/>
                </a:cubicBezTo>
                <a:lnTo>
                  <a:pt y="587" x="23057"/>
                </a:lnTo>
                <a:cubicBezTo>
                  <a:pt y="593" x="23057"/>
                  <a:pt y="603" x="23054"/>
                  <a:pt y="617" x="23048"/>
                </a:cubicBezTo>
                <a:cubicBezTo>
                  <a:pt y="632" x="23043"/>
                  <a:pt y="648" x="23036"/>
                  <a:pt y="665" x="23028"/>
                </a:cubicBezTo>
                <a:cubicBezTo>
                  <a:pt y="682" x="23020"/>
                  <a:pt y="699" x="23012"/>
                  <a:pt y="715" x="23004"/>
                </a:cubicBezTo>
                <a:cubicBezTo>
                  <a:pt y="732" x="22995"/>
                  <a:pt y="743" x="22990"/>
                  <a:pt y="749" x="22987"/>
                </a:cubicBezTo>
                <a:cubicBezTo>
                  <a:pt y="752" x="22983"/>
                  <a:pt y="756" x="22979"/>
                  <a:pt y="761" x="22975"/>
                </a:cubicBezTo>
                <a:cubicBezTo>
                  <a:pt y="766" x="22971"/>
                  <a:pt y="771" x="22968"/>
                  <a:pt y="774" x="22965"/>
                </a:cubicBezTo>
                <a:cubicBezTo>
                  <a:pt y="778" x="22962"/>
                  <a:pt y="780" x="22959"/>
                  <a:pt y="782" x="22957"/>
                </a:cubicBezTo>
                <a:cubicBezTo>
                  <a:pt y="784" x="22955"/>
                  <a:pt y="785" x="22945"/>
                  <a:pt y="786" x="22927"/>
                </a:cubicBezTo>
                <a:cubicBezTo>
                  <a:pt y="799" x="22928"/>
                  <a:pt y="806" x="22930"/>
                  <a:pt y="808" x="22930"/>
                </a:cubicBezTo>
                <a:lnTo>
                  <a:pt y="808" x="22930"/>
                </a:lnTo>
                <a:lnTo>
                  <a:pt y="813" x="22925"/>
                </a:lnTo>
                <a:cubicBezTo>
                  <a:pt y="818" x="22920"/>
                  <a:pt y="821" x="22917"/>
                  <a:pt y="821" x="22916"/>
                </a:cubicBezTo>
                <a:cubicBezTo>
                  <a:pt y="821" x="22916"/>
                  <a:pt y="821" x="22916"/>
                  <a:pt y="821" x="22916"/>
                </a:cubicBezTo>
                <a:cubicBezTo>
                  <a:pt y="821" x="22916"/>
                  <a:pt y="824" x="22912"/>
                  <a:pt y="831" x="22904"/>
                </a:cubicBezTo>
                <a:lnTo>
                  <a:pt y="845" x="22889"/>
                </a:lnTo>
                <a:cubicBezTo>
                  <a:pt y="849" x="22886"/>
                  <a:pt y="852" x="22882"/>
                  <a:pt y="854" x="22878"/>
                </a:cubicBezTo>
                <a:cubicBezTo>
                  <a:pt y="856" x="22874"/>
                  <a:pt y="858" x="22863"/>
                  <a:pt y="860" x="22843"/>
                </a:cubicBezTo>
                <a:cubicBezTo>
                  <a:pt y="866" x="22844"/>
                  <a:pt y="870" x="22845"/>
                  <a:pt y="873" x="22845"/>
                </a:cubicBezTo>
                <a:lnTo>
                  <a:pt y="873" x="22845"/>
                </a:lnTo>
                <a:cubicBezTo>
                  <a:pt y="871" x="22843"/>
                  <a:pt y="870" x="22841"/>
                  <a:pt y="867" x="22838"/>
                </a:cubicBezTo>
                <a:cubicBezTo>
                  <a:pt y="863" x="22832"/>
                  <a:pt y="861" x="22823"/>
                  <a:pt y="861" x="22809"/>
                </a:cubicBezTo>
                <a:lnTo>
                  <a:pt y="859" x="22819"/>
                </a:lnTo>
                <a:cubicBezTo>
                  <a:pt y="857" x="22818"/>
                  <a:pt y="850" x="22816"/>
                  <a:pt y="837" x="22814"/>
                </a:cubicBezTo>
                <a:cubicBezTo>
                  <a:pt y="824" x="22811"/>
                  <a:pt y="812" x="22810"/>
                  <a:pt y="800" x="22810"/>
                </a:cubicBezTo>
                <a:cubicBezTo>
                  <a:pt y="778" x="22810"/>
                  <a:pt y="756" x="22812"/>
                  <a:pt y="735" x="22816"/>
                </a:cubicBezTo>
                <a:cubicBezTo>
                  <a:pt y="713" x="22821"/>
                  <a:pt y="696" x="22824"/>
                  <a:pt y="685" x="22826"/>
                </a:cubicBezTo>
                <a:cubicBezTo>
                  <a:pt y="685" x="22822"/>
                  <a:pt y="682" x="22823"/>
                  <a:pt y="678" x="22827"/>
                </a:cubicBezTo>
                <a:cubicBezTo>
                  <a:pt y="673" x="22832"/>
                  <a:pt y="670" x="22834"/>
                  <a:pt y="667" x="22835"/>
                </a:cubicBezTo>
                <a:cubicBezTo>
                  <a:pt y="666" x="22836"/>
                  <a:pt y="665" x="22836"/>
                  <a:pt y="665" x="22836"/>
                </a:cubicBezTo>
                <a:lnTo>
                  <a:pt y="665" x="22836"/>
                </a:lnTo>
                <a:cubicBezTo>
                  <a:pt y="665" x="22836"/>
                  <a:pt y="665" x="22837"/>
                  <a:pt y="665" x="22837"/>
                </a:cubicBezTo>
                <a:cubicBezTo>
                  <a:pt y="665" x="22838"/>
                  <a:pt y="665" x="22840"/>
                  <a:pt y="664" x="22843"/>
                </a:cubicBezTo>
                <a:cubicBezTo>
                  <a:pt y="643" x="22846"/>
                  <a:pt y="627" x="22850"/>
                  <a:pt y="615" x="22854"/>
                </a:cubicBezTo>
                <a:cubicBezTo>
                  <a:pt y="603" x="22858"/>
                  <a:pt y="590" x="22862"/>
                  <a:pt y="577" x="22867"/>
                </a:cubicBezTo>
                <a:cubicBezTo>
                  <a:pt y="564" x="22871"/>
                  <a:pt y="551" x="22875"/>
                  <a:pt y="536" x="22879"/>
                </a:cubicBezTo>
                <a:cubicBezTo>
                  <a:pt y="522" x="22883"/>
                  <a:pt y="507" x="22884"/>
                  <a:pt y="492" x="22884"/>
                </a:cubicBezTo>
                <a:lnTo>
                  <a:pt y="472" x="22884"/>
                </a:lnTo>
                <a:cubicBezTo>
                  <a:pt y="472" x="22882"/>
                  <a:pt y="470" x="22881"/>
                  <a:pt y="466" x="22881"/>
                </a:cubicBezTo>
                <a:cubicBezTo>
                  <a:pt y="458" x="22860"/>
                  <a:pt y="455" x="22844"/>
                  <a:pt y="455" x="22833"/>
                </a:cubicBezTo>
                <a:close/>
                <a:moveTo>
                  <a:pt y="335" x="4419"/>
                </a:moveTo>
                <a:cubicBezTo>
                  <a:pt y="335" x="4414"/>
                  <a:pt y="336" x="4409"/>
                  <a:pt y="337" x="4405"/>
                </a:cubicBezTo>
                <a:cubicBezTo>
                  <a:pt y="338" x="4400"/>
                  <a:pt y="339" x="4396"/>
                  <a:pt y="340" x="4392"/>
                </a:cubicBezTo>
                <a:cubicBezTo>
                  <a:pt y="343" x="4382"/>
                  <a:pt y="345" x="4371"/>
                  <a:pt y="348" x="4361"/>
                </a:cubicBezTo>
                <a:cubicBezTo>
                  <a:pt y="350" x="4350"/>
                  <a:pt y="355" x="4339"/>
                  <a:pt y="361" x="4328"/>
                </a:cubicBezTo>
                <a:cubicBezTo>
                  <a:pt y="371" x="4308"/>
                  <a:pt y="381" x="4290"/>
                  <a:pt y="392" x="4274"/>
                </a:cubicBezTo>
                <a:cubicBezTo>
                  <a:pt y="404" x="4257"/>
                  <a:pt y="413" x="4237"/>
                  <a:pt y="420" x="4212"/>
                </a:cubicBezTo>
                <a:cubicBezTo>
                  <a:pt y="428" x="4208"/>
                  <a:pt y="434" x="4204"/>
                  <a:pt y="438" x="4199"/>
                </a:cubicBezTo>
                <a:cubicBezTo>
                  <a:pt y="443" x="4194"/>
                  <a:pt y="447" x="4191"/>
                  <a:pt y="451" x="4189"/>
                </a:cubicBezTo>
                <a:cubicBezTo>
                  <a:pt y="463" x="4167"/>
                  <a:pt y="478" x="4147"/>
                  <a:pt y="498" x="4127"/>
                </a:cubicBezTo>
                <a:cubicBezTo>
                  <a:pt y="516" x="4110"/>
                  <a:pt y="534" x="4088"/>
                  <a:pt y="551" x="4061"/>
                </a:cubicBezTo>
                <a:lnTo>
                  <a:pt y="551" x="4061"/>
                </a:lnTo>
                <a:cubicBezTo>
                  <a:pt y="544" x="4054"/>
                  <a:pt y="530" x="4042"/>
                  <a:pt y="512" x="4023"/>
                </a:cubicBezTo>
                <a:lnTo>
                  <a:pt y="512" x="4023"/>
                </a:lnTo>
                <a:cubicBezTo>
                  <a:pt y="560" x="4035"/>
                  <a:pt y="585" x="4041"/>
                  <a:pt y="587" x="4040"/>
                </a:cubicBezTo>
                <a:cubicBezTo>
                  <a:pt y="589" x="4039"/>
                  <a:pt y="591" x="4038"/>
                  <a:pt y="593" x="4038"/>
                </a:cubicBezTo>
                <a:cubicBezTo>
                  <a:pt y="615" x="4016"/>
                  <a:pt y="641" x="3996"/>
                  <a:pt y="670" x="3976"/>
                </a:cubicBezTo>
                <a:cubicBezTo>
                  <a:pt y="699" x="3956"/>
                  <a:pt y="732" x="3939"/>
                  <a:pt y="770" x="3925"/>
                </a:cubicBezTo>
                <a:cubicBezTo>
                  <a:pt y="781" x="3926"/>
                  <a:pt y="790" x="3925"/>
                  <a:pt y="798" x="3922"/>
                </a:cubicBezTo>
                <a:cubicBezTo>
                  <a:pt y="806" x="3919"/>
                  <a:pt y="817" x="3916"/>
                  <a:pt y="831" x="3915"/>
                </a:cubicBezTo>
                <a:cubicBezTo>
                  <a:pt y="864" x="3925"/>
                  <a:pt y="894" x="3934"/>
                  <a:pt y="920" x="3943"/>
                </a:cubicBezTo>
                <a:cubicBezTo>
                  <a:pt y="945" x="3952"/>
                  <a:pt y="973" x="3967"/>
                  <a:pt y="1004" x="3989"/>
                </a:cubicBezTo>
                <a:cubicBezTo>
                  <a:pt y="1010" x="4002"/>
                  <a:pt y="1015" x="4013"/>
                  <a:pt y="1019" x="4023"/>
                </a:cubicBezTo>
                <a:cubicBezTo>
                  <a:pt y="1023" x="4034"/>
                  <a:pt y="1031" x="4042"/>
                  <a:pt y="1041" x="4050"/>
                </a:cubicBezTo>
                <a:cubicBezTo>
                  <a:pt y="1044" x="4067"/>
                  <a:pt y="1047" x="4082"/>
                  <a:pt y="1048" x="4094"/>
                </a:cubicBezTo>
                <a:cubicBezTo>
                  <a:pt y="1050" x="4106"/>
                  <a:pt y="1051" x="4118"/>
                  <a:pt y="1051" x="4131"/>
                </a:cubicBezTo>
                <a:cubicBezTo>
                  <a:pt y="1051" x="4141"/>
                  <a:pt y="1050" x="4152"/>
                  <a:pt y="1048" x="4163"/>
                </a:cubicBezTo>
                <a:cubicBezTo>
                  <a:pt y="1046" x="4174"/>
                  <a:pt y="1045" x="4180"/>
                  <a:pt y="1044" x="4181"/>
                </a:cubicBezTo>
                <a:cubicBezTo>
                  <a:pt y="1043" x="4180"/>
                  <a:pt y="1043" x="4186"/>
                  <a:pt y="1043" x="4198"/>
                </a:cubicBezTo>
                <a:lnTo>
                  <a:pt y="1043" x="4214"/>
                </a:lnTo>
                <a:cubicBezTo>
                  <a:pt y="1037" x="4227"/>
                  <a:pt y="1033" x="4239"/>
                  <a:pt y="1031" x="4250"/>
                </a:cubicBezTo>
                <a:cubicBezTo>
                  <a:pt y="1028" x="4262"/>
                  <a:pt y="1026" x="4275"/>
                  <a:pt y="1025" x="4291"/>
                </a:cubicBezTo>
                <a:cubicBezTo>
                  <a:pt y="1009" x="4309"/>
                  <a:pt y="997" x="4327"/>
                  <a:pt y="989" x="4345"/>
                </a:cubicBezTo>
                <a:cubicBezTo>
                  <a:pt y="981" x="4363"/>
                  <a:pt y="974" x="4383"/>
                  <a:pt y="966" x="4406"/>
                </a:cubicBezTo>
                <a:cubicBezTo>
                  <a:pt y="954" x="4418"/>
                  <a:pt y="944" x="4429"/>
                  <a:pt y="937" x="4439"/>
                </a:cubicBezTo>
                <a:cubicBezTo>
                  <a:pt y="929" x="4450"/>
                  <a:pt y="922" x="4463"/>
                  <a:pt y="916" x="4478"/>
                </a:cubicBezTo>
                <a:cubicBezTo>
                  <a:pt y="894" x="4495"/>
                  <a:pt y="873" x="4511"/>
                  <a:pt y="854" x="4526"/>
                </a:cubicBezTo>
                <a:cubicBezTo>
                  <a:pt y="835" x="4542"/>
                  <a:pt y="811" x="4555"/>
                  <a:pt y="783" x="4566"/>
                </a:cubicBezTo>
                <a:cubicBezTo>
                  <a:pt y="773" x="4566"/>
                  <a:pt y="765" x="4566"/>
                  <a:pt y="760" x="4567"/>
                </a:cubicBezTo>
                <a:cubicBezTo>
                  <a:pt y="755" x="4568"/>
                  <a:pt y="749" x="4569"/>
                  <a:pt y="744" x="4572"/>
                </a:cubicBezTo>
                <a:cubicBezTo>
                  <a:pt y="738" x="4574"/>
                  <a:pt y="732" x="4576"/>
                  <a:pt y="726" x="4579"/>
                </a:cubicBezTo>
                <a:cubicBezTo>
                  <a:pt y="719" x="4582"/>
                  <a:pt y="711" x="4586"/>
                  <a:pt y="700" x="4590"/>
                </a:cubicBezTo>
                <a:lnTo>
                  <a:pt y="694" x="4590"/>
                </a:lnTo>
                <a:cubicBezTo>
                  <a:pt y="673" x="4590"/>
                  <a:pt y="651" x="4595"/>
                  <a:pt y="628" x="4603"/>
                </a:cubicBezTo>
                <a:cubicBezTo>
                  <a:pt y="625" x="4604"/>
                  <a:pt y="621" x="4606"/>
                  <a:pt y="616" x="4609"/>
                </a:cubicBezTo>
                <a:cubicBezTo>
                  <a:pt y="612" x="4611"/>
                  <a:pt y="606" x="4614"/>
                  <a:pt y="597" x="4616"/>
                </a:cubicBezTo>
                <a:lnTo>
                  <a:pt y="580" x="4616"/>
                </a:lnTo>
                <a:cubicBezTo>
                  <a:pt y="572" x="4616"/>
                  <a:pt y="565" x="4616"/>
                  <a:pt y="557" x="4615"/>
                </a:cubicBezTo>
                <a:cubicBezTo>
                  <a:pt y="550" x="4615"/>
                  <a:pt y="542" x="4615"/>
                  <a:pt y="535" x="4615"/>
                </a:cubicBezTo>
                <a:cubicBezTo>
                  <a:pt y="530" x="4615"/>
                  <a:pt y="525" x="4615"/>
                  <a:pt y="520" x="4616"/>
                </a:cubicBezTo>
                <a:cubicBezTo>
                  <a:pt y="514" x="4616"/>
                  <a:pt y="508" x="4619"/>
                  <a:pt y="501" x="4623"/>
                </a:cubicBezTo>
                <a:cubicBezTo>
                  <a:pt y="482" x="4621"/>
                  <a:pt y="468" x="4617"/>
                  <a:pt y="458" x="4611"/>
                </a:cubicBezTo>
                <a:cubicBezTo>
                  <a:pt y="448" x="4605"/>
                  <a:pt y="439" x="4599"/>
                  <a:pt y="432" x="4593"/>
                </a:cubicBezTo>
                <a:cubicBezTo>
                  <a:pt y="425" x="4587"/>
                  <a:pt y="418" x="4581"/>
                  <a:pt y="412" x="4576"/>
                </a:cubicBezTo>
                <a:cubicBezTo>
                  <a:pt y="406" x="4572"/>
                  <a:pt y="396" x="4567"/>
                  <a:pt y="382" x="4561"/>
                </a:cubicBezTo>
                <a:cubicBezTo>
                  <a:pt y="374" x="4542"/>
                  <a:pt y="361" x="4525"/>
                  <a:pt y="344" x="4511"/>
                </a:cubicBezTo>
                <a:cubicBezTo>
                  <a:pt y="346" x="4501"/>
                  <a:pt y="348" x="4495"/>
                  <a:pt y="348" x="4493"/>
                </a:cubicBezTo>
                <a:cubicBezTo>
                  <a:pt y="348" x="4492"/>
                  <a:pt y="348" x="4490"/>
                  <a:pt y="348" x="4488"/>
                </a:cubicBezTo>
                <a:cubicBezTo>
                  <a:pt y="348" x="4479"/>
                  <a:pt y="346" x="4468"/>
                  <a:pt y="342" x="4457"/>
                </a:cubicBezTo>
                <a:cubicBezTo>
                  <a:pt y="338" x="4446"/>
                  <a:pt y="335" x="4434"/>
                  <a:pt y="335" x="4419"/>
                </a:cubicBezTo>
                <a:close/>
                <a:moveTo>
                  <a:pt y="335" x="5630"/>
                </a:moveTo>
                <a:cubicBezTo>
                  <a:pt y="335" x="5625"/>
                  <a:pt y="336" x="5620"/>
                  <a:pt y="337" x="5616"/>
                </a:cubicBezTo>
                <a:cubicBezTo>
                  <a:pt y="338" x="5611"/>
                  <a:pt y="339" x="5607"/>
                  <a:pt y="340" x="5603"/>
                </a:cubicBezTo>
                <a:cubicBezTo>
                  <a:pt y="343" x="5592"/>
                  <a:pt y="345" x="5582"/>
                  <a:pt y="348" x="5572"/>
                </a:cubicBezTo>
                <a:cubicBezTo>
                  <a:pt y="350" x="5561"/>
                  <a:pt y="355" x="5550"/>
                  <a:pt y="361" x="5539"/>
                </a:cubicBezTo>
                <a:cubicBezTo>
                  <a:pt y="371" x="5519"/>
                  <a:pt y="381" x="5501"/>
                  <a:pt y="392" x="5485"/>
                </a:cubicBezTo>
                <a:cubicBezTo>
                  <a:pt y="404" x="5468"/>
                  <a:pt y="413" x="5448"/>
                  <a:pt y="420" x="5423"/>
                </a:cubicBezTo>
                <a:cubicBezTo>
                  <a:pt y="428" x="5419"/>
                  <a:pt y="434" x="5415"/>
                  <a:pt y="438" x="5410"/>
                </a:cubicBezTo>
                <a:cubicBezTo>
                  <a:pt y="443" x="5405"/>
                  <a:pt y="447" x="5402"/>
                  <a:pt y="451" x="5400"/>
                </a:cubicBezTo>
                <a:cubicBezTo>
                  <a:pt y="463" x="5378"/>
                  <a:pt y="478" x="5358"/>
                  <a:pt y="498" x="5338"/>
                </a:cubicBezTo>
                <a:cubicBezTo>
                  <a:pt y="516" x="5321"/>
                  <a:pt y="534" x="5298"/>
                  <a:pt y="551" x="5272"/>
                </a:cubicBezTo>
                <a:lnTo>
                  <a:pt y="551" x="5272"/>
                </a:lnTo>
                <a:cubicBezTo>
                  <a:pt y="544" x="5265"/>
                  <a:pt y="530" x="5253"/>
                  <a:pt y="512" x="5234"/>
                </a:cubicBezTo>
                <a:lnTo>
                  <a:pt y="512" x="5234"/>
                </a:lnTo>
                <a:cubicBezTo>
                  <a:pt y="560" x="5246"/>
                  <a:pt y="585" x="5252"/>
                  <a:pt y="587" x="5251"/>
                </a:cubicBezTo>
                <a:cubicBezTo>
                  <a:pt y="589" x="5250"/>
                  <a:pt y="591" x="5249"/>
                  <a:pt y="593" x="5249"/>
                </a:cubicBezTo>
                <a:cubicBezTo>
                  <a:pt y="615" x="5227"/>
                  <a:pt y="641" x="5207"/>
                  <a:pt y="670" x="5187"/>
                </a:cubicBezTo>
                <a:cubicBezTo>
                  <a:pt y="699" x="5166"/>
                  <a:pt y="732" x="5150"/>
                  <a:pt y="770" x="5136"/>
                </a:cubicBezTo>
                <a:cubicBezTo>
                  <a:pt y="773" x="5137"/>
                  <a:pt y="776" x="5137"/>
                  <a:pt y="778" x="5137"/>
                </a:cubicBezTo>
                <a:lnTo>
                  <a:pt y="778" x="5137"/>
                </a:lnTo>
                <a:cubicBezTo>
                  <a:pt y="800" x="5095"/>
                  <a:pt y="818" x="5056"/>
                  <a:pt y="832" x="5019"/>
                </a:cubicBezTo>
                <a:cubicBezTo>
                  <a:pt y="845" x="4985"/>
                  <a:pt y="858" x="4953"/>
                  <a:pt y="870" x="4924"/>
                </a:cubicBezTo>
                <a:lnTo>
                  <a:pt y="870" x="4924"/>
                </a:lnTo>
                <a:cubicBezTo>
                  <a:pt y="866" x="4920"/>
                  <a:pt y="863" x="4909"/>
                  <a:pt y="860" x="4891"/>
                </a:cubicBezTo>
                <a:cubicBezTo>
                  <a:pt y="869" x="4885"/>
                  <a:pt y="875" x="4881"/>
                  <a:pt y="876" x="4877"/>
                </a:cubicBezTo>
                <a:cubicBezTo>
                  <a:pt y="877" x="4873"/>
                  <a:pt y="877" x="4869"/>
                  <a:pt y="877" x="4864"/>
                </a:cubicBezTo>
                <a:cubicBezTo>
                  <a:pt y="877" x="4860"/>
                  <a:pt y="877" x="4855"/>
                  <a:pt y="875" x="4849"/>
                </a:cubicBezTo>
                <a:cubicBezTo>
                  <a:pt y="873" x="4843"/>
                  <a:pt y="872" x="4840"/>
                  <a:pt y="872" x="4840"/>
                </a:cubicBezTo>
                <a:cubicBezTo>
                  <a:pt y="862" x="4834"/>
                  <a:pt y="848" x="4830"/>
                  <a:pt y="830" x="4829"/>
                </a:cubicBezTo>
                <a:cubicBezTo>
                  <a:pt y="813" x="4828"/>
                  <a:pt y="797" x="4827"/>
                  <a:pt y="783" x="4827"/>
                </a:cubicBezTo>
                <a:cubicBezTo>
                  <a:pt y="774" x="4827"/>
                  <a:pt y="765" x="4827"/>
                  <a:pt y="755" x="4827"/>
                </a:cubicBezTo>
                <a:cubicBezTo>
                  <a:pt y="745" x="4828"/>
                  <a:pt y="738" x="4828"/>
                  <a:pt y="732" x="4828"/>
                </a:cubicBezTo>
                <a:cubicBezTo>
                  <a:pt y="727" x="4833"/>
                  <a:pt y="718" x="4836"/>
                  <a:pt y="706" x="4839"/>
                </a:cubicBezTo>
                <a:cubicBezTo>
                  <a:pt y="693" x="4842"/>
                  <a:pt y="681" x="4845"/>
                  <a:pt y="669" x="4846"/>
                </a:cubicBezTo>
                <a:cubicBezTo>
                  <a:pt y="657" x="4847"/>
                  <a:pt y="646" x="4847"/>
                  <a:pt y="635" x="4848"/>
                </a:cubicBezTo>
                <a:cubicBezTo>
                  <a:pt y="625" x="4848"/>
                  <a:pt y="618" x="4848"/>
                  <a:pt y="615" x="4849"/>
                </a:cubicBezTo>
                <a:cubicBezTo>
                  <a:pt y="609" x="4854"/>
                  <a:pt y="602" x="4858"/>
                  <a:pt y="591" x="4860"/>
                </a:cubicBezTo>
                <a:cubicBezTo>
                  <a:pt y="581" x="4862"/>
                  <a:pt y="571" x="4863"/>
                  <a:pt y="561" x="4863"/>
                </a:cubicBezTo>
                <a:cubicBezTo>
                  <a:pt y="554" x="4863"/>
                  <a:pt y="546" x="4863"/>
                  <a:pt y="538" x="4862"/>
                </a:cubicBezTo>
                <a:cubicBezTo>
                  <a:pt y="530" x="4861"/>
                  <a:pt y="523" x="4861"/>
                  <a:pt y="515" x="4861"/>
                </a:cubicBezTo>
                <a:cubicBezTo>
                  <a:pt y="511" x="4861"/>
                  <a:pt y="507" x="4861"/>
                  <a:pt y="502" x="4862"/>
                </a:cubicBezTo>
                <a:cubicBezTo>
                  <a:pt y="498" x="4862"/>
                  <a:pt y="491" x="4865"/>
                  <a:pt y="482" x="4869"/>
                </a:cubicBezTo>
                <a:cubicBezTo>
                  <a:pt y="460" x="4858"/>
                  <a:pt y="441" x="4852"/>
                  <a:pt y="425" x="4852"/>
                </a:cubicBezTo>
                <a:lnTo>
                  <a:pt y="399" x="4852"/>
                </a:lnTo>
                <a:cubicBezTo>
                  <a:pt y="392" x="4838"/>
                  <a:pt y="388" x="4828"/>
                  <a:pt y="387" x="4823"/>
                </a:cubicBezTo>
                <a:cubicBezTo>
                  <a:pt y="386" x="4818"/>
                  <a:pt y="378" x="4814"/>
                  <a:pt y="364" x="4811"/>
                </a:cubicBezTo>
                <a:cubicBezTo>
                  <a:pt y="370" x="4793"/>
                  <a:pt y="374" x="4783"/>
                  <a:pt y="374" x="4779"/>
                </a:cubicBezTo>
                <a:cubicBezTo>
                  <a:pt y="374" x="4777"/>
                  <a:pt y="373" x="4775"/>
                  <a:pt y="372" x="4772"/>
                </a:cubicBezTo>
                <a:cubicBezTo>
                  <a:pt y="371" x="4769"/>
                  <a:pt y="367" x="4753"/>
                  <a:pt y="359" x="4725"/>
                </a:cubicBezTo>
                <a:lnTo>
                  <a:pt y="359" x="4725"/>
                </a:lnTo>
                <a:cubicBezTo>
                  <a:pt y="374" x="4729"/>
                  <a:pt y="382" x="4732"/>
                  <a:pt y="383" x="4735"/>
                </a:cubicBezTo>
                <a:lnTo>
                  <a:pt y="383" x="4735"/>
                </a:lnTo>
                <a:cubicBezTo>
                  <a:pt y="391" x="4718"/>
                  <a:pt y="401" x="4703"/>
                  <a:pt y="415" x="4689"/>
                </a:cubicBezTo>
                <a:cubicBezTo>
                  <a:pt y="429" x="4675"/>
                  <a:pt y="454" x="4668"/>
                  <a:pt y="489" x="4668"/>
                </a:cubicBezTo>
                <a:cubicBezTo>
                  <a:pt y="497" x="4677"/>
                  <a:pt y="504" x="4682"/>
                  <a:pt y="512" x="4682"/>
                </a:cubicBezTo>
                <a:lnTo>
                  <a:pt y="532" x="4682"/>
                </a:lnTo>
                <a:cubicBezTo>
                  <a:pt y="534" x="4691"/>
                  <a:pt y="535" x="4696"/>
                  <a:pt y="535" x="4696"/>
                </a:cubicBezTo>
                <a:cubicBezTo>
                  <a:pt y="541" x="4696"/>
                  <a:pt y="550" x="4693"/>
                  <a:pt y="561" x="4686"/>
                </a:cubicBezTo>
                <a:cubicBezTo>
                  <a:pt y="574" x="4691"/>
                  <a:pt y="585" x="4693"/>
                  <a:pt y="595" x="4693"/>
                </a:cubicBezTo>
                <a:lnTo>
                  <a:pt y="616" x="4693"/>
                </a:lnTo>
                <a:cubicBezTo>
                  <a:pt y="624" x="4693"/>
                  <a:pt y="630" x="4694"/>
                  <a:pt y="634" x="4695"/>
                </a:cubicBezTo>
                <a:cubicBezTo>
                  <a:pt y="656" x="4686"/>
                  <a:pt y="680" x="4681"/>
                  <a:pt y="706" x="4679"/>
                </a:cubicBezTo>
                <a:cubicBezTo>
                  <a:pt y="732" x="4678"/>
                  <a:pt y="757" x="4675"/>
                  <a:pt y="781" x="4671"/>
                </a:cubicBezTo>
                <a:cubicBezTo>
                  <a:pt y="789" x="4670"/>
                  <a:pt y="797" x="4669"/>
                  <a:pt y="805" x="4667"/>
                </a:cubicBezTo>
                <a:cubicBezTo>
                  <a:pt y="813" x="4666"/>
                  <a:pt y="821" x="4666"/>
                  <a:pt y="830" x="4666"/>
                </a:cubicBezTo>
                <a:cubicBezTo>
                  <a:pt y="833" x="4666"/>
                  <a:pt y="839" x="4666"/>
                  <a:pt y="847" x="4667"/>
                </a:cubicBezTo>
                <a:cubicBezTo>
                  <a:pt y="855" x="4669"/>
                  <a:pt y="862" x="4670"/>
                  <a:pt y="870" x="4671"/>
                </a:cubicBezTo>
                <a:cubicBezTo>
                  <a:pt y="878" x="4672"/>
                  <a:pt y="886" x="4674"/>
                  <a:pt y="893" x="4675"/>
                </a:cubicBezTo>
                <a:cubicBezTo>
                  <a:pt y="900" x="4677"/>
                  <a:pt y="906" x="4678"/>
                  <a:pt y="909" x="4679"/>
                </a:cubicBezTo>
                <a:cubicBezTo>
                  <a:pt y="920" x="4682"/>
                  <a:pt y="929" x="4687"/>
                  <a:pt y="936" x="4693"/>
                </a:cubicBezTo>
                <a:cubicBezTo>
                  <a:pt y="942" x="4698"/>
                  <a:pt y="948" x="4703"/>
                  <a:pt y="954" x="4705"/>
                </a:cubicBezTo>
                <a:cubicBezTo>
                  <a:pt y="972" x="4713"/>
                  <a:pt y="986" x="4722"/>
                  <a:pt y="995" x="4733"/>
                </a:cubicBezTo>
                <a:cubicBezTo>
                  <a:pt y="1004" x="4743"/>
                  <a:pt y="1015" x="4758"/>
                  <a:pt y="1027" x="4779"/>
                </a:cubicBezTo>
                <a:cubicBezTo>
                  <a:pt y="1026" x="4783"/>
                  <a:pt y="1025" x="4787"/>
                  <a:pt y="1025" x="4791"/>
                </a:cubicBezTo>
                <a:cubicBezTo>
                  <a:pt y="1025" x="4796"/>
                  <a:pt y="1026" x="4800"/>
                  <a:pt y="1027" x="4803"/>
                </a:cubicBezTo>
                <a:cubicBezTo>
                  <a:pt y="1029" x="4810"/>
                  <a:pt y="1029" x="4817"/>
                  <a:pt y="1029" x="4826"/>
                </a:cubicBezTo>
                <a:cubicBezTo>
                  <a:pt y="1029" x="4837"/>
                  <a:pt y="1027" x="4844"/>
                  <a:pt y="1023" x="4848"/>
                </a:cubicBezTo>
                <a:cubicBezTo>
                  <a:pt y="1021" x="4849"/>
                  <a:pt y="1020" x="4850"/>
                  <a:pt y="1018" x="4851"/>
                </a:cubicBezTo>
                <a:lnTo>
                  <a:pt y="1018" x="4851"/>
                </a:lnTo>
                <a:cubicBezTo>
                  <a:pt y="1018" x="4854"/>
                  <a:pt y="1019" x="4856"/>
                  <a:pt y="1019" x="4859"/>
                </a:cubicBezTo>
                <a:cubicBezTo>
                  <a:pt y="1020" x="4865"/>
                  <a:pt y="1021" x="4872"/>
                  <a:pt y="1021" x="4879"/>
                </a:cubicBezTo>
                <a:cubicBezTo>
                  <a:pt y="1021" x="4904"/>
                  <a:pt y="1014" x="4928"/>
                  <a:pt y="1002" x="4949"/>
                </a:cubicBezTo>
                <a:lnTo>
                  <a:pt y="1002" x="4949"/>
                </a:lnTo>
                <a:cubicBezTo>
                  <a:pt y="1002" x="4950"/>
                  <a:pt y="1003" x="4950"/>
                  <a:pt y="1003" x="4951"/>
                </a:cubicBezTo>
                <a:cubicBezTo>
                  <a:pt y="1004" x="4953"/>
                  <a:pt y="1005" x="4955"/>
                  <a:pt y="1005" x="4959"/>
                </a:cubicBezTo>
                <a:cubicBezTo>
                  <a:pt y="1005" x="4961"/>
                  <a:pt y="1005" x="4964"/>
                  <a:pt y="1004" x="4967"/>
                </a:cubicBezTo>
                <a:lnTo>
                  <a:pt y="1004" x="4973"/>
                </a:lnTo>
                <a:cubicBezTo>
                  <a:pt y="995" x="4991"/>
                  <a:pt y="986" x="5002"/>
                  <a:pt y="977" x="5007"/>
                </a:cubicBezTo>
                <a:cubicBezTo>
                  <a:pt y="974" x="5015"/>
                  <a:pt y="970" x="5025"/>
                  <a:pt y="963" x="5037"/>
                </a:cubicBezTo>
                <a:cubicBezTo>
                  <a:pt y="957" x="5049"/>
                  <a:pt y="950" x="5060"/>
                  <a:pt y="944" x="5070"/>
                </a:cubicBezTo>
                <a:cubicBezTo>
                  <a:pt y="938" x="5081"/>
                  <a:pt y="933" x="5091"/>
                  <a:pt y="928" x="5102"/>
                </a:cubicBezTo>
                <a:cubicBezTo>
                  <a:pt y="923" x="5112"/>
                  <a:pt y="918" x="5126"/>
                  <a:pt y="915" x="5143"/>
                </a:cubicBezTo>
                <a:cubicBezTo>
                  <a:pt y="910" x="5145"/>
                  <a:pt y="907" x="5147"/>
                  <a:pt y="904" x="5149"/>
                </a:cubicBezTo>
                <a:lnTo>
                  <a:pt y="904" x="5149"/>
                </a:lnTo>
                <a:cubicBezTo>
                  <a:pt y="909" x="5150"/>
                  <a:pt y="915" x="5152"/>
                  <a:pt y="920" x="5154"/>
                </a:cubicBezTo>
                <a:cubicBezTo>
                  <a:pt y="945" x="5163"/>
                  <a:pt y="973" x="5178"/>
                  <a:pt y="1004" x="5200"/>
                </a:cubicBezTo>
                <a:cubicBezTo>
                  <a:pt y="1010" x="5213"/>
                  <a:pt y="1015" x="5224"/>
                  <a:pt y="1019" x="5234"/>
                </a:cubicBezTo>
                <a:cubicBezTo>
                  <a:pt y="1023" x="5244"/>
                  <a:pt y="1031" x="5253"/>
                  <a:pt y="1041" x="5261"/>
                </a:cubicBezTo>
                <a:cubicBezTo>
                  <a:pt y="1044" x="5278"/>
                  <a:pt y="1047" x="5293"/>
                  <a:pt y="1048" x="5305"/>
                </a:cubicBezTo>
                <a:cubicBezTo>
                  <a:pt y="1050" x="5317"/>
                  <a:pt y="1051" x="5329"/>
                  <a:pt y="1051" x="5342"/>
                </a:cubicBezTo>
                <a:cubicBezTo>
                  <a:pt y="1051" x="5352"/>
                  <a:pt y="1050" x="5363"/>
                  <a:pt y="1048" x="5374"/>
                </a:cubicBezTo>
                <a:cubicBezTo>
                  <a:pt y="1046" x="5385"/>
                  <a:pt y="1045" x="5391"/>
                  <a:pt y="1044" x="5392"/>
                </a:cubicBezTo>
                <a:cubicBezTo>
                  <a:pt y="1043" x="5391"/>
                  <a:pt y="1043" x="5397"/>
                  <a:pt y="1043" x="5409"/>
                </a:cubicBezTo>
                <a:lnTo>
                  <a:pt y="1043" x="5425"/>
                </a:lnTo>
                <a:cubicBezTo>
                  <a:pt y="1037" x="5438"/>
                  <a:pt y="1033" x="5450"/>
                  <a:pt y="1031" x="5461"/>
                </a:cubicBezTo>
                <a:cubicBezTo>
                  <a:pt y="1028" x="5473"/>
                  <a:pt y="1026" x="5486"/>
                  <a:pt y="1025" x="5502"/>
                </a:cubicBezTo>
                <a:cubicBezTo>
                  <a:pt y="1009" x="5520"/>
                  <a:pt y="997" x="5538"/>
                  <a:pt y="989" x="5556"/>
                </a:cubicBezTo>
                <a:cubicBezTo>
                  <a:pt y="981" x="5574"/>
                  <a:pt y="974" x="5594"/>
                  <a:pt y="966" x="5617"/>
                </a:cubicBezTo>
                <a:cubicBezTo>
                  <a:pt y="954" x="5629"/>
                  <a:pt y="944" x="5640"/>
                  <a:pt y="937" x="5650"/>
                </a:cubicBezTo>
                <a:cubicBezTo>
                  <a:pt y="929" x="5661"/>
                  <a:pt y="922" x="5674"/>
                  <a:pt y="916" x="5689"/>
                </a:cubicBezTo>
                <a:cubicBezTo>
                  <a:pt y="894" x="5706"/>
                  <a:pt y="873" x="5722"/>
                  <a:pt y="854" x="5737"/>
                </a:cubicBezTo>
                <a:cubicBezTo>
                  <a:pt y="835" x="5753"/>
                  <a:pt y="811" x="5766"/>
                  <a:pt y="783" x="5777"/>
                </a:cubicBezTo>
                <a:cubicBezTo>
                  <a:pt y="773" x="5777"/>
                  <a:pt y="765" x="5777"/>
                  <a:pt y="760" x="5778"/>
                </a:cubicBezTo>
                <a:cubicBezTo>
                  <a:pt y="755" x="5779"/>
                  <a:pt y="749" x="5780"/>
                  <a:pt y="744" x="5783"/>
                </a:cubicBezTo>
                <a:cubicBezTo>
                  <a:pt y="738" x="5785"/>
                  <a:pt y="732" x="5787"/>
                  <a:pt y="726" x="5790"/>
                </a:cubicBezTo>
                <a:cubicBezTo>
                  <a:pt y="719" x="5793"/>
                  <a:pt y="711" x="5797"/>
                  <a:pt y="700" x="5801"/>
                </a:cubicBezTo>
                <a:lnTo>
                  <a:pt y="694" x="5801"/>
                </a:lnTo>
                <a:cubicBezTo>
                  <a:pt y="673" x="5801"/>
                  <a:pt y="651" x="5806"/>
                  <a:pt y="628" x="5814"/>
                </a:cubicBezTo>
                <a:cubicBezTo>
                  <a:pt y="625" x="5815"/>
                  <a:pt y="621" x="5817"/>
                  <a:pt y="616" x="5819"/>
                </a:cubicBezTo>
                <a:cubicBezTo>
                  <a:pt y="612" x="5822"/>
                  <a:pt y="606" x="5825"/>
                  <a:pt y="597" x="5827"/>
                </a:cubicBezTo>
                <a:lnTo>
                  <a:pt y="580" x="5827"/>
                </a:lnTo>
                <a:cubicBezTo>
                  <a:pt y="572" x="5827"/>
                  <a:pt y="565" x="5827"/>
                  <a:pt y="557" x="5826"/>
                </a:cubicBezTo>
                <a:cubicBezTo>
                  <a:pt y="550" x="5826"/>
                  <a:pt y="542" x="5826"/>
                  <a:pt y="535" x="5826"/>
                </a:cubicBezTo>
                <a:cubicBezTo>
                  <a:pt y="530" x="5826"/>
                  <a:pt y="525" x="5826"/>
                  <a:pt y="520" x="5826"/>
                </a:cubicBezTo>
                <a:cubicBezTo>
                  <a:pt y="514" x="5827"/>
                  <a:pt y="508" x="5830"/>
                  <a:pt y="501" x="5834"/>
                </a:cubicBezTo>
                <a:cubicBezTo>
                  <a:pt y="482" x="5832"/>
                  <a:pt y="468" x="5828"/>
                  <a:pt y="458" x="5822"/>
                </a:cubicBezTo>
                <a:cubicBezTo>
                  <a:pt y="448" x="5816"/>
                  <a:pt y="439" x="5810"/>
                  <a:pt y="432" x="5804"/>
                </a:cubicBezTo>
                <a:cubicBezTo>
                  <a:pt y="425" x="5798"/>
                  <a:pt y="418" x="5792"/>
                  <a:pt y="412" x="5787"/>
                </a:cubicBezTo>
                <a:cubicBezTo>
                  <a:pt y="406" x="5783"/>
                  <a:pt y="396" x="5778"/>
                  <a:pt y="382" x="5772"/>
                </a:cubicBezTo>
                <a:cubicBezTo>
                  <a:pt y="374" x="5753"/>
                  <a:pt y="361" x="5736"/>
                  <a:pt y="344" x="5722"/>
                </a:cubicBezTo>
                <a:cubicBezTo>
                  <a:pt y="346" x="5711"/>
                  <a:pt y="348" x="5706"/>
                  <a:pt y="348" x="5704"/>
                </a:cubicBezTo>
                <a:cubicBezTo>
                  <a:pt y="348" x="5703"/>
                  <a:pt y="348" x="5701"/>
                  <a:pt y="348" x="5699"/>
                </a:cubicBezTo>
                <a:cubicBezTo>
                  <a:pt y="348" x="5689"/>
                  <a:pt y="346" x="5679"/>
                  <a:pt y="342" x="5668"/>
                </a:cubicBezTo>
                <a:cubicBezTo>
                  <a:pt y="338" x="5657"/>
                  <a:pt y="335" x="5645"/>
                  <a:pt y="335" x="5630"/>
                </a:cubicBezTo>
                <a:close/>
                <a:moveTo>
                  <a:pt y="335" x="14453"/>
                </a:moveTo>
                <a:cubicBezTo>
                  <a:pt y="335" x="14448"/>
                  <a:pt y="336" x="14443"/>
                  <a:pt y="337" x="14439"/>
                </a:cubicBezTo>
                <a:cubicBezTo>
                  <a:pt y="338" x="14435"/>
                  <a:pt y="339" x="14430"/>
                  <a:pt y="340" x="14426"/>
                </a:cubicBezTo>
                <a:cubicBezTo>
                  <a:pt y="343" x="14416"/>
                  <a:pt y="345" x="14405"/>
                  <a:pt y="348" x="14395"/>
                </a:cubicBezTo>
                <a:cubicBezTo>
                  <a:pt y="350" x="14385"/>
                  <a:pt y="355" x="14374"/>
                  <a:pt y="361" x="14362"/>
                </a:cubicBezTo>
                <a:cubicBezTo>
                  <a:pt y="371" x="14342"/>
                  <a:pt y="381" x="14324"/>
                  <a:pt y="392" x="14308"/>
                </a:cubicBezTo>
                <a:cubicBezTo>
                  <a:pt y="404" x="14292"/>
                  <a:pt y="413" x="14271"/>
                  <a:pt y="420" x="14247"/>
                </a:cubicBezTo>
                <a:cubicBezTo>
                  <a:pt y="428" x="14242"/>
                  <a:pt y="434" x="14238"/>
                  <a:pt y="438" x="14233"/>
                </a:cubicBezTo>
                <a:cubicBezTo>
                  <a:pt y="443" x="14228"/>
                  <a:pt y="447" x="14225"/>
                  <a:pt y="451" x="14223"/>
                </a:cubicBezTo>
                <a:cubicBezTo>
                  <a:pt y="463" x="14202"/>
                  <a:pt y="478" x="14181"/>
                  <a:pt y="498" x="14162"/>
                </a:cubicBezTo>
                <a:cubicBezTo>
                  <a:pt y="516" x="14144"/>
                  <a:pt y="534" x="14122"/>
                  <a:pt y="551" x="14095"/>
                </a:cubicBezTo>
                <a:lnTo>
                  <a:pt y="551" x="14095"/>
                </a:lnTo>
                <a:cubicBezTo>
                  <a:pt y="544" x="14089"/>
                  <a:pt y="530" x="14076"/>
                  <a:pt y="512" x="14058"/>
                </a:cubicBezTo>
                <a:lnTo>
                  <a:pt y="512" x="14058"/>
                </a:lnTo>
                <a:cubicBezTo>
                  <a:pt y="560" x="14070"/>
                  <a:pt y="585" x="14075"/>
                  <a:pt y="587" x="14074"/>
                </a:cubicBezTo>
                <a:cubicBezTo>
                  <a:pt y="589" x="14073"/>
                  <a:pt y="591" x="14072"/>
                  <a:pt y="593" x="14072"/>
                </a:cubicBezTo>
                <a:cubicBezTo>
                  <a:pt y="615" x="14051"/>
                  <a:pt y="641" x="14030"/>
                  <a:pt y="670" x="14010"/>
                </a:cubicBezTo>
                <a:cubicBezTo>
                  <a:pt y="699" x="13990"/>
                  <a:pt y="732" x="13973"/>
                  <a:pt y="770" x="13960"/>
                </a:cubicBezTo>
                <a:cubicBezTo>
                  <a:pt y="781" x="13960"/>
                  <a:pt y="790" x="13959"/>
                  <a:pt y="798" x="13956"/>
                </a:cubicBezTo>
                <a:cubicBezTo>
                  <a:pt y="806" x="13953"/>
                  <a:pt y="817" x="13951"/>
                  <a:pt y="831" x="13949"/>
                </a:cubicBezTo>
                <a:cubicBezTo>
                  <a:pt y="864" x="13959"/>
                  <a:pt y="894" x="13968"/>
                  <a:pt y="920" x="13977"/>
                </a:cubicBezTo>
                <a:cubicBezTo>
                  <a:pt y="945" x="13986"/>
                  <a:pt y="973" x="14002"/>
                  <a:pt y="1004" x="14024"/>
                </a:cubicBezTo>
                <a:cubicBezTo>
                  <a:pt y="1010" x="14036"/>
                  <a:pt y="1015" x="14048"/>
                  <a:pt y="1019" x="14058"/>
                </a:cubicBezTo>
                <a:cubicBezTo>
                  <a:pt y="1023" x="14068"/>
                  <a:pt y="1031" x="14076"/>
                  <a:pt y="1041" x="14084"/>
                </a:cubicBezTo>
                <a:cubicBezTo>
                  <a:pt y="1044" x="14102"/>
                  <a:pt y="1047" x="14116"/>
                  <a:pt y="1048" x="14128"/>
                </a:cubicBezTo>
                <a:cubicBezTo>
                  <a:pt y="1050" x="14140"/>
                  <a:pt y="1051" x="14153"/>
                  <a:pt y="1051" x="14165"/>
                </a:cubicBezTo>
                <a:cubicBezTo>
                  <a:pt y="1051" x="14176"/>
                  <a:pt y="1050" x="14186"/>
                  <a:pt y="1048" x="14197"/>
                </a:cubicBezTo>
                <a:cubicBezTo>
                  <a:pt y="1046" x="14208"/>
                  <a:pt y="1045" x="14214"/>
                  <a:pt y="1044" x="14215"/>
                </a:cubicBezTo>
                <a:cubicBezTo>
                  <a:pt y="1043" x="14215"/>
                  <a:pt y="1043" x="14220"/>
                  <a:pt y="1043" x="14232"/>
                </a:cubicBezTo>
                <a:lnTo>
                  <a:pt y="1043" x="14248"/>
                </a:lnTo>
                <a:cubicBezTo>
                  <a:pt y="1037" x="14261"/>
                  <a:pt y="1033" x="14273"/>
                  <a:pt y="1031" x="14284"/>
                </a:cubicBezTo>
                <a:cubicBezTo>
                  <a:pt y="1028" x="14296"/>
                  <a:pt y="1026" x="14310"/>
                  <a:pt y="1025" x="14326"/>
                </a:cubicBezTo>
                <a:cubicBezTo>
                  <a:pt y="1009" x="14343"/>
                  <a:pt y="997" x="14361"/>
                  <a:pt y="989" x="14379"/>
                </a:cubicBezTo>
                <a:cubicBezTo>
                  <a:pt y="981" x="14397"/>
                  <a:pt y="974" x="14417"/>
                  <a:pt y="966" x="14440"/>
                </a:cubicBezTo>
                <a:cubicBezTo>
                  <a:pt y="954" x="14452"/>
                  <a:pt y="944" x="14463"/>
                  <a:pt y="937" x="14474"/>
                </a:cubicBezTo>
                <a:cubicBezTo>
                  <a:pt y="929" x="14484"/>
                  <a:pt y="922" x="14497"/>
                  <a:pt y="916" x="14513"/>
                </a:cubicBezTo>
                <a:cubicBezTo>
                  <a:pt y="894" x="14529"/>
                  <a:pt y="873" x="14545"/>
                  <a:pt y="854" x="14561"/>
                </a:cubicBezTo>
                <a:cubicBezTo>
                  <a:pt y="835" x="14576"/>
                  <a:pt y="811" x="14589"/>
                  <a:pt y="783" x="14600"/>
                </a:cubicBezTo>
                <a:cubicBezTo>
                  <a:pt y="773" x="14600"/>
                  <a:pt y="765" x="14600"/>
                  <a:pt y="760" x="14601"/>
                </a:cubicBezTo>
                <a:cubicBezTo>
                  <a:pt y="755" x="14602"/>
                  <a:pt y="749" x="14604"/>
                  <a:pt y="744" x="14606"/>
                </a:cubicBezTo>
                <a:cubicBezTo>
                  <a:pt y="738" x="14608"/>
                  <a:pt y="732" x="14611"/>
                  <a:pt y="726" x="14614"/>
                </a:cubicBezTo>
                <a:cubicBezTo>
                  <a:pt y="719" x="14617"/>
                  <a:pt y="711" x="14620"/>
                  <a:pt y="700" x="14625"/>
                </a:cubicBezTo>
                <a:lnTo>
                  <a:pt y="694" x="14625"/>
                </a:lnTo>
                <a:cubicBezTo>
                  <a:pt y="673" x="14625"/>
                  <a:pt y="651" x="14629"/>
                  <a:pt y="628" x="14637"/>
                </a:cubicBezTo>
                <a:cubicBezTo>
                  <a:pt y="625" x="14638"/>
                  <a:pt y="621" x="14640"/>
                  <a:pt y="616" x="14643"/>
                </a:cubicBezTo>
                <a:cubicBezTo>
                  <a:pt y="612" x="14645"/>
                  <a:pt y="606" x="14648"/>
                  <a:pt y="597" x="14650"/>
                </a:cubicBezTo>
                <a:lnTo>
                  <a:pt y="580" x="14650"/>
                </a:lnTo>
                <a:cubicBezTo>
                  <a:pt y="572" x="14650"/>
                  <a:pt y="565" x="14650"/>
                  <a:pt y="557" x="14650"/>
                </a:cubicBezTo>
                <a:cubicBezTo>
                  <a:pt y="550" x="14649"/>
                  <a:pt y="542" x="14649"/>
                  <a:pt y="535" x="14649"/>
                </a:cubicBezTo>
                <a:cubicBezTo>
                  <a:pt y="530" x="14649"/>
                  <a:pt y="525" x="14649"/>
                  <a:pt y="520" x="14650"/>
                </a:cubicBezTo>
                <a:cubicBezTo>
                  <a:pt y="514" x="14650"/>
                  <a:pt y="508" x="14653"/>
                  <a:pt y="501" x="14658"/>
                </a:cubicBezTo>
                <a:cubicBezTo>
                  <a:pt y="482" x="14655"/>
                  <a:pt y="468" x="14651"/>
                  <a:pt y="458" x="14645"/>
                </a:cubicBezTo>
                <a:cubicBezTo>
                  <a:pt y="448" x="14639"/>
                  <a:pt y="439" x="14633"/>
                  <a:pt y="432" x="14627"/>
                </a:cubicBezTo>
                <a:cubicBezTo>
                  <a:pt y="425" x="14621"/>
                  <a:pt y="418" x="14616"/>
                  <a:pt y="412" x="14611"/>
                </a:cubicBezTo>
                <a:cubicBezTo>
                  <a:pt y="406" x="14606"/>
                  <a:pt y="396" x="14601"/>
                  <a:pt y="382" x="14596"/>
                </a:cubicBezTo>
                <a:cubicBezTo>
                  <a:pt y="374" x="14576"/>
                  <a:pt y="361" x="14560"/>
                  <a:pt y="344" x="14545"/>
                </a:cubicBezTo>
                <a:cubicBezTo>
                  <a:pt y="346" x="14535"/>
                  <a:pt y="348" x="14529"/>
                  <a:pt y="348" x="14527"/>
                </a:cubicBezTo>
                <a:cubicBezTo>
                  <a:pt y="348" x="14526"/>
                  <a:pt y="348" x="14524"/>
                  <a:pt y="348" x="14522"/>
                </a:cubicBezTo>
                <a:cubicBezTo>
                  <a:pt y="348" x="14513"/>
                  <a:pt y="346" x="14503"/>
                  <a:pt y="342" x="14492"/>
                </a:cubicBezTo>
                <a:cubicBezTo>
                  <a:pt y="338" x="14480"/>
                  <a:pt y="335" x="14468"/>
                  <a:pt y="335" x="14453"/>
                </a:cubicBezTo>
                <a:close/>
                <a:moveTo>
                  <a:pt y="335" x="17313"/>
                </a:moveTo>
                <a:cubicBezTo>
                  <a:pt y="335" x="17307"/>
                  <a:pt y="336" x="17303"/>
                  <a:pt y="337" x="17298"/>
                </a:cubicBezTo>
                <a:cubicBezTo>
                  <a:pt y="338" x="17294"/>
                  <a:pt y="339" x="17290"/>
                  <a:pt y="340" x="17286"/>
                </a:cubicBezTo>
                <a:cubicBezTo>
                  <a:pt y="343" x="17275"/>
                  <a:pt y="345" x="17265"/>
                  <a:pt y="348" x="17254"/>
                </a:cubicBezTo>
                <a:cubicBezTo>
                  <a:pt y="350" x="17244"/>
                  <a:pt y="355" x="17233"/>
                  <a:pt y="361" x="17221"/>
                </a:cubicBezTo>
                <a:cubicBezTo>
                  <a:pt y="371" x="17202"/>
                  <a:pt y="381" x="17184"/>
                  <a:pt y="392" x="17167"/>
                </a:cubicBezTo>
                <a:cubicBezTo>
                  <a:pt y="404" x="17151"/>
                  <a:pt y="413" x="17130"/>
                  <a:pt y="420" x="17106"/>
                </a:cubicBezTo>
                <a:cubicBezTo>
                  <a:pt y="428" x="17102"/>
                  <a:pt y="434" x="17097"/>
                  <a:pt y="438" x="17092"/>
                </a:cubicBezTo>
                <a:cubicBezTo>
                  <a:pt y="443" x="17087"/>
                  <a:pt y="447" x="17084"/>
                  <a:pt y="451" x="17083"/>
                </a:cubicBezTo>
                <a:cubicBezTo>
                  <a:pt y="463" x="17061"/>
                  <a:pt y="478" x="17040"/>
                  <a:pt y="498" x="17021"/>
                </a:cubicBezTo>
                <a:cubicBezTo>
                  <a:pt y="516" x="17003"/>
                  <a:pt y="534" x="16981"/>
                  <a:pt y="551" x="16955"/>
                </a:cubicBezTo>
                <a:lnTo>
                  <a:pt y="551" x="16955"/>
                </a:lnTo>
                <a:cubicBezTo>
                  <a:pt y="544" x="16948"/>
                  <a:pt y="530" x="16935"/>
                  <a:pt y="512" x="16917"/>
                </a:cubicBezTo>
                <a:lnTo>
                  <a:pt y="512" x="16917"/>
                </a:lnTo>
                <a:cubicBezTo>
                  <a:pt y="560" x="16929"/>
                  <a:pt y="585" x="16934"/>
                  <a:pt y="587" x="16933"/>
                </a:cubicBezTo>
                <a:cubicBezTo>
                  <a:pt y="589" x="16932"/>
                  <a:pt y="591" x="16932"/>
                  <a:pt y="593" x="16932"/>
                </a:cubicBezTo>
                <a:cubicBezTo>
                  <a:pt y="615" x="16910"/>
                  <a:pt y="641" x="16889"/>
                  <a:pt y="670" x="16869"/>
                </a:cubicBezTo>
                <a:cubicBezTo>
                  <a:pt y="699" x="16849"/>
                  <a:pt y="732" x="16832"/>
                  <a:pt y="770" x="16819"/>
                </a:cubicBezTo>
                <a:cubicBezTo>
                  <a:pt y="781" x="16820"/>
                  <a:pt y="790" x="16819"/>
                  <a:pt y="798" x="16816"/>
                </a:cubicBezTo>
                <a:cubicBezTo>
                  <a:pt y="806" x="16813"/>
                  <a:pt y="817" x="16810"/>
                  <a:pt y="831" x="16808"/>
                </a:cubicBezTo>
                <a:cubicBezTo>
                  <a:pt y="864" x="16818"/>
                  <a:pt y="894" x="16828"/>
                  <a:pt y="920" x="16837"/>
                </a:cubicBezTo>
                <a:cubicBezTo>
                  <a:pt y="945" x="16845"/>
                  <a:pt y="973" x="16861"/>
                  <a:pt y="1004" x="16883"/>
                </a:cubicBezTo>
                <a:cubicBezTo>
                  <a:pt y="1010" x="16896"/>
                  <a:pt y="1015" x="16907"/>
                  <a:pt y="1019" x="16917"/>
                </a:cubicBezTo>
                <a:cubicBezTo>
                  <a:pt y="1023" x="16927"/>
                  <a:pt y="1031" x="16936"/>
                  <a:pt y="1041" x="16943"/>
                </a:cubicBezTo>
                <a:cubicBezTo>
                  <a:pt y="1044" x="16961"/>
                  <a:pt y="1047" x="16976"/>
                  <a:pt y="1048" x="16988"/>
                </a:cubicBezTo>
                <a:cubicBezTo>
                  <a:pt y="1050" x="17000"/>
                  <a:pt y="1051" x="17012"/>
                  <a:pt y="1051" x="17025"/>
                </a:cubicBezTo>
                <a:cubicBezTo>
                  <a:pt y="1051" x="17035"/>
                  <a:pt y="1050" x="17046"/>
                  <a:pt y="1048" x="17056"/>
                </a:cubicBezTo>
                <a:cubicBezTo>
                  <a:pt y="1046" x="17067"/>
                  <a:pt y="1045" x="17073"/>
                  <a:pt y="1044" x="17075"/>
                </a:cubicBezTo>
                <a:cubicBezTo>
                  <a:pt y="1043" x="17074"/>
                  <a:pt y="1043" x="17080"/>
                  <a:pt y="1043" x="17091"/>
                </a:cubicBezTo>
                <a:lnTo>
                  <a:pt y="1043" x="17107"/>
                </a:lnTo>
                <a:cubicBezTo>
                  <a:pt y="1037" x="17120"/>
                  <a:pt y="1033" x="17133"/>
                  <a:pt y="1031" x="17144"/>
                </a:cubicBezTo>
                <a:cubicBezTo>
                  <a:pt y="1028" x="17155"/>
                  <a:pt y="1026" x="17169"/>
                  <a:pt y="1025" x="17185"/>
                </a:cubicBezTo>
                <a:cubicBezTo>
                  <a:pt y="1009" x="17202"/>
                  <a:pt y="997" x="17220"/>
                  <a:pt y="989" x="17238"/>
                </a:cubicBezTo>
                <a:cubicBezTo>
                  <a:pt y="981" x="17256"/>
                  <a:pt y="974" x="17277"/>
                  <a:pt y="966" x="17300"/>
                </a:cubicBezTo>
                <a:cubicBezTo>
                  <a:pt y="954" x="17312"/>
                  <a:pt y="944" x="17323"/>
                  <a:pt y="937" x="17333"/>
                </a:cubicBezTo>
                <a:cubicBezTo>
                  <a:pt y="929" x="17343"/>
                  <a:pt y="922" x="17356"/>
                  <a:pt y="916" x="17372"/>
                </a:cubicBezTo>
                <a:cubicBezTo>
                  <a:pt y="894" x="17388"/>
                  <a:pt y="873" x="17404"/>
                  <a:pt y="854" x="17420"/>
                </a:cubicBezTo>
                <a:cubicBezTo>
                  <a:pt y="835" x="17435"/>
                  <a:pt y="811" x="17449"/>
                  <a:pt y="783" x="17460"/>
                </a:cubicBezTo>
                <a:cubicBezTo>
                  <a:pt y="773" x="17459"/>
                  <a:pt y="765" x="17459"/>
                  <a:pt y="760" x="17460"/>
                </a:cubicBezTo>
                <a:cubicBezTo>
                  <a:pt y="755" x="17461"/>
                  <a:pt y="749" x="17463"/>
                  <a:pt y="744" x="17465"/>
                </a:cubicBezTo>
                <a:cubicBezTo>
                  <a:pt y="738" x="17467"/>
                  <a:pt y="732" x="17470"/>
                  <a:pt y="726" x="17473"/>
                </a:cubicBezTo>
                <a:cubicBezTo>
                  <a:pt y="719" x="17476"/>
                  <a:pt y="711" x="17480"/>
                  <a:pt y="700" x="17484"/>
                </a:cubicBezTo>
                <a:lnTo>
                  <a:pt y="694" x="17484"/>
                </a:lnTo>
                <a:cubicBezTo>
                  <a:pt y="673" x="17484"/>
                  <a:pt y="651" x="17488"/>
                  <a:pt y="628" x="17497"/>
                </a:cubicBezTo>
                <a:cubicBezTo>
                  <a:pt y="625" x="17498"/>
                  <a:pt y="621" x="17500"/>
                  <a:pt y="616" x="17502"/>
                </a:cubicBezTo>
                <a:cubicBezTo>
                  <a:pt y="612" x="17505"/>
                  <a:pt y="606" x="17507"/>
                  <a:pt y="597" x="17509"/>
                </a:cubicBezTo>
                <a:lnTo>
                  <a:pt y="580" x="17509"/>
                </a:lnTo>
                <a:cubicBezTo>
                  <a:pt y="572" x="17509"/>
                  <a:pt y="565" x="17509"/>
                  <a:pt y="557" x="17509"/>
                </a:cubicBezTo>
                <a:cubicBezTo>
                  <a:pt y="550" x="17509"/>
                  <a:pt y="542" x="17508"/>
                  <a:pt y="535" x="17508"/>
                </a:cubicBezTo>
                <a:cubicBezTo>
                  <a:pt y="530" x="17508"/>
                  <a:pt y="525" x="17509"/>
                  <a:pt y="520" x="17509"/>
                </a:cubicBezTo>
                <a:cubicBezTo>
                  <a:pt y="514" x="17510"/>
                  <a:pt y="508" x="17512"/>
                  <a:pt y="501" x="17517"/>
                </a:cubicBezTo>
                <a:cubicBezTo>
                  <a:pt y="482" x="17515"/>
                  <a:pt y="468" x="17511"/>
                  <a:pt y="458" x="17505"/>
                </a:cubicBezTo>
                <a:cubicBezTo>
                  <a:pt y="448" x="17499"/>
                  <a:pt y="439" x="17493"/>
                  <a:pt y="432" x="17486"/>
                </a:cubicBezTo>
                <a:cubicBezTo>
                  <a:pt y="425" x="17480"/>
                  <a:pt y="418" x="17475"/>
                  <a:pt y="412" x="17470"/>
                </a:cubicBezTo>
                <a:cubicBezTo>
                  <a:pt y="406" x="17465"/>
                  <a:pt y="396" x="17460"/>
                  <a:pt y="382" x="17455"/>
                </a:cubicBezTo>
                <a:cubicBezTo>
                  <a:pt y="374" x="17436"/>
                  <a:pt y="361" x="17419"/>
                  <a:pt y="344" x="17405"/>
                </a:cubicBezTo>
                <a:cubicBezTo>
                  <a:pt y="346" x="17394"/>
                  <a:pt y="348" x="17388"/>
                  <a:pt y="348" x="17387"/>
                </a:cubicBezTo>
                <a:cubicBezTo>
                  <a:pt y="348" x="17385"/>
                  <a:pt y="348" x="17383"/>
                  <a:pt y="348" x="17381"/>
                </a:cubicBezTo>
                <a:cubicBezTo>
                  <a:pt y="348" x="17372"/>
                  <a:pt y="346" x="17362"/>
                  <a:pt y="342" x="17351"/>
                </a:cubicBezTo>
                <a:cubicBezTo>
                  <a:pt y="338" x="17340"/>
                  <a:pt y="335" x="17327"/>
                  <a:pt y="335" x="17313"/>
                </a:cubicBezTo>
                <a:close/>
                <a:moveTo>
                  <a:pt y="363" x="16637"/>
                </a:moveTo>
                <a:lnTo>
                  <a:pt y="381" x="16625"/>
                </a:lnTo>
                <a:lnTo>
                  <a:pt y="381" x="16625"/>
                </a:lnTo>
                <a:cubicBezTo>
                  <a:pt y="381" x="16625"/>
                  <a:pt y="381" x="16625"/>
                  <a:pt y="381" x="16625"/>
                </a:cubicBezTo>
                <a:cubicBezTo>
                  <a:pt y="381" x="16624"/>
                  <a:pt y="382" x="16621"/>
                  <a:pt y="383" x="16617"/>
                </a:cubicBezTo>
                <a:cubicBezTo>
                  <a:pt y="384" x="16611"/>
                  <a:pt y="385" x="16603"/>
                  <a:pt y="386" x="16594"/>
                </a:cubicBezTo>
                <a:cubicBezTo>
                  <a:pt y="387" x="16585"/>
                  <a:pt y="388" x="16576"/>
                  <a:pt y="388" x="16567"/>
                </a:cubicBezTo>
                <a:cubicBezTo>
                  <a:pt y="389" x="16558"/>
                  <a:pt y="390" x="16550"/>
                  <a:pt y="392" x="16545"/>
                </a:cubicBezTo>
                <a:cubicBezTo>
                  <a:pt y="395" x="16530"/>
                  <a:pt y="398" x="16522"/>
                  <a:pt y="401" x="16521"/>
                </a:cubicBezTo>
                <a:cubicBezTo>
                  <a:pt y="403" x="16521"/>
                  <a:pt y="404" x="16523"/>
                  <a:pt y="405" x="16525"/>
                </a:cubicBezTo>
                <a:lnTo>
                  <a:pt y="405" x="16525"/>
                </a:lnTo>
                <a:cubicBezTo>
                  <a:pt y="405" x="16524"/>
                  <a:pt y="405" x="16522"/>
                  <a:pt y="405" x="16521"/>
                </a:cubicBezTo>
                <a:cubicBezTo>
                  <a:pt y="405" x="16507"/>
                  <a:pt y="407" x="16495"/>
                  <a:pt y="411" x="16485"/>
                </a:cubicBezTo>
                <a:cubicBezTo>
                  <a:pt y="415" x="16474"/>
                  <a:pt y="416" x="16465"/>
                  <a:pt y="416" x="16456"/>
                </a:cubicBezTo>
                <a:cubicBezTo>
                  <a:pt y="416" x="16452"/>
                  <a:pt y="411" x="16439"/>
                  <a:pt y="401" x="16416"/>
                </a:cubicBezTo>
                <a:lnTo>
                  <a:pt y="401" x="16416"/>
                </a:lnTo>
                <a:cubicBezTo>
                  <a:pt y="415" x="16416"/>
                  <a:pt y="423" x="16416"/>
                  <a:pt y="427" x="16417"/>
                </a:cubicBezTo>
                <a:lnTo>
                  <a:pt y="427" x="16417"/>
                </a:lnTo>
                <a:cubicBezTo>
                  <a:pt y="429" x="16406"/>
                  <a:pt y="430" x="16394"/>
                  <a:pt y="431" x="16382"/>
                </a:cubicBezTo>
                <a:cubicBezTo>
                  <a:pt y="432" x="16370"/>
                  <a:pt y="433" x="16357"/>
                  <a:pt y="434" x="16344"/>
                </a:cubicBezTo>
                <a:cubicBezTo>
                  <a:pt y="437" x="16316"/>
                  <a:pt y="441" x="16289"/>
                  <a:pt y="446" x="16263"/>
                </a:cubicBezTo>
                <a:cubicBezTo>
                  <a:pt y="451" x="16237"/>
                  <a:pt y="455" x="16213"/>
                  <a:pt y="458" x="16190"/>
                </a:cubicBezTo>
                <a:cubicBezTo>
                  <a:pt y="457" x="16187"/>
                  <a:pt y="456" x="16182"/>
                  <a:pt y="456" x="16176"/>
                </a:cubicBezTo>
                <a:cubicBezTo>
                  <a:pt y="455" x="16170"/>
                  <a:pt y="455" x="16164"/>
                  <a:pt y="455" x="16158"/>
                </a:cubicBezTo>
                <a:cubicBezTo>
                  <a:pt y="455" x="16136"/>
                  <a:pt y="457" x="16115"/>
                  <a:pt y="461" x="16096"/>
                </a:cubicBezTo>
                <a:cubicBezTo>
                  <a:pt y="465" x="16077"/>
                  <a:pt y="467" x="16058"/>
                  <a:pt y="467" x="16040"/>
                </a:cubicBezTo>
                <a:cubicBezTo>
                  <a:pt y="467" x="16036"/>
                  <a:pt y="467" x="16032"/>
                  <a:pt y="467" x="16029"/>
                </a:cubicBezTo>
                <a:cubicBezTo>
                  <a:pt y="467" x="16025"/>
                  <a:pt y="466" x="16019"/>
                  <a:pt y="465" x="16012"/>
                </a:cubicBezTo>
                <a:cubicBezTo>
                  <a:pt y="471" x="15994"/>
                  <a:pt y="476" x="15978"/>
                  <a:pt y="478" x="15962"/>
                </a:cubicBezTo>
                <a:cubicBezTo>
                  <a:pt y="481" x="15947"/>
                  <a:pt y="483" x="15932"/>
                  <a:pt y="485" x="15915"/>
                </a:cubicBezTo>
                <a:cubicBezTo>
                  <a:pt y="487" x="15899"/>
                  <a:pt y="490" x="15882"/>
                  <a:pt y="493" x="15866"/>
                </a:cubicBezTo>
                <a:cubicBezTo>
                  <a:pt y="497" x="15849"/>
                  <a:pt y="504" x="15829"/>
                  <a:pt y="514" x="15805"/>
                </a:cubicBezTo>
                <a:cubicBezTo>
                  <a:pt y="524" x="15804"/>
                  <a:pt y="532" x="15801"/>
                  <a:pt y="536" x="15795"/>
                </a:cubicBezTo>
                <a:cubicBezTo>
                  <a:pt y="540" x="15789"/>
                  <a:pt y="549" x="15786"/>
                  <a:pt y="563" x="15786"/>
                </a:cubicBezTo>
                <a:cubicBezTo>
                  <a:pt y="572" x="15786"/>
                  <a:pt y="578" x="15788"/>
                  <a:pt y="583" x="15792"/>
                </a:cubicBezTo>
                <a:cubicBezTo>
                  <a:pt y="587" x="15796"/>
                  <a:pt y="590" x="15798"/>
                  <a:pt y="591" x="15798"/>
                </a:cubicBezTo>
                <a:lnTo>
                  <a:pt y="591" x="15798"/>
                </a:lnTo>
                <a:cubicBezTo>
                  <a:pt y="591" x="15798"/>
                  <a:pt y="591" x="15798"/>
                  <a:pt y="591" x="15798"/>
                </a:cubicBezTo>
                <a:cubicBezTo>
                  <a:pt y="591" x="15798"/>
                  <a:pt y="596" x="15796"/>
                  <a:pt y="607" x="15792"/>
                </a:cubicBezTo>
                <a:cubicBezTo>
                  <a:pt y="618" x="15808"/>
                  <a:pt y="626" x="15820"/>
                  <a:pt y="631" x="15827"/>
                </a:cubicBezTo>
                <a:cubicBezTo>
                  <a:pt y="637" x="15834"/>
                  <a:pt y="640" x="15846"/>
                  <a:pt y="640" x="15861"/>
                </a:cubicBezTo>
                <a:cubicBezTo>
                  <a:pt y="640" x="15864"/>
                  <a:pt y="639" x="15870"/>
                  <a:pt y="639" x="15878"/>
                </a:cubicBezTo>
                <a:cubicBezTo>
                  <a:pt y="638" x="15887"/>
                  <a:pt y="637" x="15895"/>
                  <a:pt y="636" x="15905"/>
                </a:cubicBezTo>
                <a:cubicBezTo>
                  <a:pt y="635" x="15914"/>
                  <a:pt y="634" x="15923"/>
                  <a:pt y="632" x="15932"/>
                </a:cubicBezTo>
                <a:cubicBezTo>
                  <a:pt y="631" x="15940"/>
                  <a:pt y="629" x="15947"/>
                  <a:pt y="626" x="15950"/>
                </a:cubicBezTo>
                <a:cubicBezTo>
                  <a:pt y="625" x="15953"/>
                  <a:pt y="624" x="15955"/>
                  <a:pt y="623" x="15957"/>
                </a:cubicBezTo>
                <a:lnTo>
                  <a:pt y="623" x="15957"/>
                </a:lnTo>
                <a:cubicBezTo>
                  <a:pt y="623" x="15958"/>
                  <a:pt y="624" x="15960"/>
                  <a:pt y="624" x="15961"/>
                </a:cubicBezTo>
                <a:cubicBezTo>
                  <a:pt y="625" x="15966"/>
                  <a:pt y="626" x="15972"/>
                  <a:pt y="626" x="15979"/>
                </a:cubicBezTo>
                <a:cubicBezTo>
                  <a:pt y="626" x="15988"/>
                  <a:pt y="624" x="15996"/>
                  <a:pt y="620" x="16002"/>
                </a:cubicBezTo>
                <a:cubicBezTo>
                  <a:pt y="616" x="16007"/>
                  <a:pt y="614" x="16012"/>
                  <a:pt y="614" x="16016"/>
                </a:cubicBezTo>
                <a:lnTo>
                  <a:pt y="614" x="16016"/>
                </a:lnTo>
                <a:cubicBezTo>
                  <a:pt y="614" x="16017"/>
                  <a:pt y="615" x="16018"/>
                  <a:pt y="616" x="16018"/>
                </a:cubicBezTo>
                <a:cubicBezTo>
                  <a:pt y="617" x="16020"/>
                  <a:pt y="618" x="16021"/>
                  <a:pt y="618" x="16021"/>
                </a:cubicBezTo>
                <a:lnTo>
                  <a:pt y="618" x="16021"/>
                </a:lnTo>
                <a:cubicBezTo>
                  <a:pt y="621" x="16022"/>
                  <a:pt y="627" x="16022"/>
                  <a:pt y="636" x="16023"/>
                </a:cubicBezTo>
                <a:cubicBezTo>
                  <a:pt y="645" x="16025"/>
                  <a:pt y="652" x="16027"/>
                  <a:pt y="658" x="16031"/>
                </a:cubicBezTo>
                <a:cubicBezTo>
                  <a:pt y="672" x="16032"/>
                  <a:pt y="688" x="16033"/>
                  <a:pt y="706" x="16034"/>
                </a:cubicBezTo>
                <a:cubicBezTo>
                  <a:pt y="724" x="16035"/>
                  <a:pt y="742" x="16035"/>
                  <a:pt y="760" x="16035"/>
                </a:cubicBezTo>
                <a:cubicBezTo>
                  <a:pt y="768" x="16035"/>
                  <a:pt y="777" x="16035"/>
                  <a:pt y="786" x="16034"/>
                </a:cubicBezTo>
                <a:cubicBezTo>
                  <a:pt y="795" x="16034"/>
                  <a:pt y="806" x="16032"/>
                  <a:pt y="818" x="16031"/>
                </a:cubicBezTo>
                <a:cubicBezTo>
                  <a:pt y="835" x="16037"/>
                  <a:pt y="853" x="16041"/>
                  <a:pt y="871" x="16040"/>
                </a:cubicBezTo>
                <a:cubicBezTo>
                  <a:pt y="888" x="16039"/>
                  <a:pt y="907" x="16041"/>
                  <a:pt y="926" x="16046"/>
                </a:cubicBezTo>
                <a:cubicBezTo>
                  <a:pt y="935" x="16048"/>
                  <a:pt y="944" x="16051"/>
                  <a:pt y="953" x="16056"/>
                </a:cubicBezTo>
                <a:cubicBezTo>
                  <a:pt y="961" x="16061"/>
                  <a:pt y="969" x="16065"/>
                  <a:pt y="976" x="16069"/>
                </a:cubicBezTo>
                <a:cubicBezTo>
                  <a:pt y="983" x="16074"/>
                  <a:pt y="990" x="16077"/>
                  <a:pt y="996" x="16081"/>
                </a:cubicBezTo>
                <a:cubicBezTo>
                  <a:pt y="1002" x="16084"/>
                  <a:pt y="1015" x="16087"/>
                  <a:pt y="1035" x="16090"/>
                </a:cubicBezTo>
                <a:cubicBezTo>
                  <a:pt y="1034" x="16099"/>
                  <a:pt y="1032" x="16104"/>
                  <a:pt y="1031" x="16104"/>
                </a:cubicBezTo>
                <a:lnTo>
                  <a:pt y="1031" x="16104"/>
                </a:lnTo>
                <a:cubicBezTo>
                  <a:pt y="1032" x="16104"/>
                  <a:pt y="1034" x="16105"/>
                  <a:pt y="1036" x="16107"/>
                </a:cubicBezTo>
                <a:cubicBezTo>
                  <a:pt y="1040" x="16109"/>
                  <a:pt y="1045" x="16114"/>
                  <a:pt y="1050" x="16121"/>
                </a:cubicBezTo>
                <a:cubicBezTo>
                  <a:pt y="1055" x="16128"/>
                  <a:pt y="1058" x="16138"/>
                  <a:pt y="1058" x="16153"/>
                </a:cubicBezTo>
                <a:cubicBezTo>
                  <a:pt y="1058" x="16165"/>
                  <a:pt y="1055" x="16175"/>
                  <a:pt y="1050" x="16183"/>
                </a:cubicBezTo>
                <a:cubicBezTo>
                  <a:pt y="1044" x="16192"/>
                  <a:pt y="1039" x="16199"/>
                  <a:pt y="1034" x="16205"/>
                </a:cubicBezTo>
                <a:cubicBezTo>
                  <a:pt y="1029" x="16212"/>
                  <a:pt y="1025" x="16218"/>
                  <a:pt y="1022" x="16223"/>
                </a:cubicBezTo>
                <a:cubicBezTo>
                  <a:pt y="1019" x="16229"/>
                  <a:pt y="1018" x="16240"/>
                  <a:pt y="1018" x="16257"/>
                </a:cubicBezTo>
                <a:cubicBezTo>
                  <a:pt y="1000" x="16261"/>
                  <a:pt y="987" x="16267"/>
                  <a:pt y="981" x="16273"/>
                </a:cubicBezTo>
                <a:cubicBezTo>
                  <a:pt y="975" x="16279"/>
                  <a:pt y="964" x="16286"/>
                  <a:pt y="950" x="16294"/>
                </a:cubicBezTo>
                <a:cubicBezTo>
                  <a:pt y="939" x="16293"/>
                  <a:pt y="930" x="16292"/>
                  <a:pt y="924" x="16292"/>
                </a:cubicBezTo>
                <a:cubicBezTo>
                  <a:pt y="918" x="16292"/>
                  <a:pt y="912" x="16292"/>
                  <a:pt y="905" x="16292"/>
                </a:cubicBezTo>
                <a:cubicBezTo>
                  <a:pt y="902" x="16292"/>
                  <a:pt y="898" x="16292"/>
                  <a:pt y="895" x="16292"/>
                </a:cubicBezTo>
                <a:cubicBezTo>
                  <a:pt y="892" x="16292"/>
                  <a:pt y="885" x="16294"/>
                  <a:pt y="875" x="16296"/>
                </a:cubicBezTo>
                <a:cubicBezTo>
                  <a:pt y="865" x="16284"/>
                  <a:pt y="858" x="16274"/>
                  <a:pt y="855" x="16267"/>
                </a:cubicBezTo>
                <a:cubicBezTo>
                  <a:pt y="852" x="16260"/>
                  <a:pt y="851" x="16252"/>
                  <a:pt y="851" x="16244"/>
                </a:cubicBezTo>
                <a:cubicBezTo>
                  <a:pt y="851" x="16233"/>
                  <a:pt y="853" x="16222"/>
                  <a:pt y="857" x="16213"/>
                </a:cubicBezTo>
                <a:cubicBezTo>
                  <a:pt y="857" x="16212"/>
                  <a:pt y="857" x="16212"/>
                  <a:pt y="857" x="16211"/>
                </a:cubicBezTo>
                <a:lnTo>
                  <a:pt y="857" x="16211"/>
                </a:lnTo>
                <a:cubicBezTo>
                  <a:pt y="855" x="16210"/>
                  <a:pt y="852" x="16209"/>
                  <a:pt y="851" x="16207"/>
                </a:cubicBezTo>
                <a:cubicBezTo>
                  <a:pt y="847" x="16201"/>
                  <a:pt y="844" x="16199"/>
                  <a:pt y="844" x="16199"/>
                </a:cubicBezTo>
                <a:cubicBezTo>
                  <a:pt y="836" x="16199"/>
                  <a:pt y="828" x="16199"/>
                  <a:pt y="821" x="16200"/>
                </a:cubicBezTo>
                <a:cubicBezTo>
                  <a:pt y="813" x="16201"/>
                  <a:pt y="805" x="16202"/>
                  <a:pt y="797" x="16202"/>
                </a:cubicBezTo>
                <a:cubicBezTo>
                  <a:pt y="772" x="16202"/>
                  <a:pt y="752" x="16199"/>
                  <a:pt y="735" x="16194"/>
                </a:cubicBezTo>
                <a:cubicBezTo>
                  <a:pt y="730" x="16196"/>
                  <a:pt y="720" x="16197"/>
                  <a:pt y="705" x="16197"/>
                </a:cubicBezTo>
                <a:cubicBezTo>
                  <a:pt y="693" x="16197"/>
                  <a:pt y="681" x="16196"/>
                  <a:pt y="670" x="16194"/>
                </a:cubicBezTo>
                <a:cubicBezTo>
                  <a:pt y="659" x="16193"/>
                  <a:pt y="649" x="16192"/>
                  <a:pt y="638" x="16192"/>
                </a:cubicBezTo>
                <a:cubicBezTo>
                  <a:pt y="633" x="16192"/>
                  <a:pt y="622" x="16195"/>
                  <a:pt y="605" x="16201"/>
                </a:cubicBezTo>
                <a:cubicBezTo>
                  <a:pt y="605" x="16201"/>
                  <a:pt y="605" x="16201"/>
                  <a:pt y="605" x="16201"/>
                </a:cubicBezTo>
                <a:lnTo>
                  <a:pt y="605" x="16201"/>
                </a:lnTo>
                <a:cubicBezTo>
                  <a:pt y="598" x="16215"/>
                  <a:pt y="593" x="16229"/>
                  <a:pt y="591" x="16243"/>
                </a:cubicBezTo>
                <a:cubicBezTo>
                  <a:pt y="588" x="16259"/>
                  <a:pt y="587" x="16275"/>
                  <a:pt y="587" x="16289"/>
                </a:cubicBezTo>
                <a:cubicBezTo>
                  <a:pt y="587" x="16296"/>
                  <a:pt y="587" x="16302"/>
                  <a:pt y="588" x="16309"/>
                </a:cubicBezTo>
                <a:cubicBezTo>
                  <a:pt y="589" x="16315"/>
                  <a:pt y="590" x="16324"/>
                  <a:pt y="592" x="16335"/>
                </a:cubicBezTo>
                <a:cubicBezTo>
                  <a:pt y="583" x="16351"/>
                  <a:pt y="577" x="16368"/>
                  <a:pt y="576" x="16384"/>
                </a:cubicBezTo>
                <a:cubicBezTo>
                  <a:pt y="574" x="16401"/>
                  <a:pt y="573" x="16417"/>
                  <a:pt y="572" x="16433"/>
                </a:cubicBezTo>
                <a:cubicBezTo>
                  <a:pt y="572" x="16435"/>
                  <a:pt y="572" x="16437"/>
                  <a:pt y="572" x="16439"/>
                </a:cubicBezTo>
                <a:cubicBezTo>
                  <a:pt y="572" x="16441"/>
                  <a:pt y="572" x="16444"/>
                  <a:pt y="572" x="16446"/>
                </a:cubicBezTo>
                <a:cubicBezTo>
                  <a:pt y="572" x="16447"/>
                  <a:pt y="572" x="16448"/>
                  <a:pt y="572" x="16448"/>
                </a:cubicBezTo>
                <a:cubicBezTo>
                  <a:pt y="572" x="16453"/>
                  <a:pt y="571" x="16458"/>
                  <a:pt y="570" x="16463"/>
                </a:cubicBezTo>
                <a:cubicBezTo>
                  <a:pt y="568" x="16471"/>
                  <a:pt y="566" x="16478"/>
                  <a:pt y="563" x="16485"/>
                </a:cubicBezTo>
                <a:cubicBezTo>
                  <a:pt y="561" x="16492"/>
                  <a:pt y="560" x="16499"/>
                  <a:pt y="558" x="16505"/>
                </a:cubicBezTo>
                <a:cubicBezTo>
                  <a:pt y="556" x="16520"/>
                  <a:pt y="554" x="16535"/>
                  <a:pt y="552" x="16551"/>
                </a:cubicBezTo>
                <a:cubicBezTo>
                  <a:pt y="551" x="16565"/>
                  <a:pt y="549" x="16577"/>
                  <a:pt y="547" x="16588"/>
                </a:cubicBezTo>
                <a:lnTo>
                  <a:pt y="547" x="16588"/>
                </a:lnTo>
                <a:cubicBezTo>
                  <a:pt y="551" x="16589"/>
                  <a:pt y="558" x="16592"/>
                  <a:pt y="570" x="16596"/>
                </a:cubicBezTo>
                <a:cubicBezTo>
                  <a:pt y="567" x="16603"/>
                  <a:pt y="565" x="16609"/>
                  <a:pt y="562" x="16615"/>
                </a:cubicBezTo>
                <a:lnTo>
                  <a:pt y="562" x="16615"/>
                </a:lnTo>
                <a:cubicBezTo>
                  <a:pt y="565" x="16615"/>
                  <a:pt y="568" x="16615"/>
                  <a:pt y="571" x="16615"/>
                </a:cubicBezTo>
                <a:cubicBezTo>
                  <a:pt y="587" x="16615"/>
                  <a:pt y="604" x="16614"/>
                  <a:pt y="620" x="16611"/>
                </a:cubicBezTo>
                <a:cubicBezTo>
                  <a:pt y="639" x="16609"/>
                  <a:pt y="657" x="16606"/>
                  <a:pt y="675" x="16603"/>
                </a:cubicBezTo>
                <a:cubicBezTo>
                  <a:pt y="694" x="16600"/>
                  <a:pt y="712" x="16597"/>
                  <a:pt y="731" x="16594"/>
                </a:cubicBezTo>
                <a:cubicBezTo>
                  <a:pt y="737" x="16593"/>
                  <a:pt y="742" x="16592"/>
                  <a:pt y="749" x="16591"/>
                </a:cubicBezTo>
                <a:cubicBezTo>
                  <a:pt y="756" x="16590"/>
                  <a:pt y="763" x="16590"/>
                  <a:pt y="772" x="16590"/>
                </a:cubicBezTo>
                <a:cubicBezTo>
                  <a:pt y="778" x="16591"/>
                  <a:pt y="785" x="16592"/>
                  <a:pt y="791" x="16593"/>
                </a:cubicBezTo>
                <a:cubicBezTo>
                  <a:pt y="796" x="16594"/>
                  <a:pt y="802" x="16595"/>
                  <a:pt y="807" x="16596"/>
                </a:cubicBezTo>
                <a:cubicBezTo>
                  <a:pt y="831" x="16599"/>
                  <a:pt y="857" x="16601"/>
                  <a:pt y="884" x="16602"/>
                </a:cubicBezTo>
                <a:cubicBezTo>
                  <a:pt y="899" x="16611"/>
                  <a:pt y="912" x="16620"/>
                  <a:pt y="925" x="16628"/>
                </a:cubicBezTo>
                <a:cubicBezTo>
                  <a:pt y="938" x="16637"/>
                  <a:pt y="953" x="16649"/>
                  <a:pt y="971" x="16665"/>
                </a:cubicBezTo>
                <a:cubicBezTo>
                  <a:pt y="969" x="16672"/>
                  <a:pt y="969" x="16676"/>
                  <a:pt y="969" x="16676"/>
                </a:cubicBezTo>
                <a:cubicBezTo>
                  <a:pt y="969" x="16678"/>
                  <a:pt y="970" x="16680"/>
                  <a:pt y="973" x="16682"/>
                </a:cubicBezTo>
                <a:cubicBezTo>
                  <a:pt y="977" x="16684"/>
                  <a:pt y="980" x="16694"/>
                  <a:pt y="985" x="16712"/>
                </a:cubicBezTo>
                <a:cubicBezTo>
                  <a:pt y="980" x="16716"/>
                  <a:pt y="978" x="16719"/>
                  <a:pt y="978" x="16720"/>
                </a:cubicBezTo>
                <a:cubicBezTo>
                  <a:pt y="978" x="16721"/>
                  <a:pt y="978" x="16721"/>
                  <a:pt y="978" x="16722"/>
                </a:cubicBezTo>
                <a:cubicBezTo>
                  <a:pt y="978" x="16723"/>
                  <a:pt y="978" x="16726"/>
                  <a:pt y="978" x="16729"/>
                </a:cubicBezTo>
                <a:cubicBezTo>
                  <a:pt y="979" x="16734"/>
                  <a:pt y="979" x="16740"/>
                  <a:pt y="979" x="16747"/>
                </a:cubicBezTo>
                <a:cubicBezTo>
                  <a:pt y="979" x="16754"/>
                  <a:pt y="976" x="16763"/>
                  <a:pt y="972" x="16773"/>
                </a:cubicBezTo>
                <a:cubicBezTo>
                  <a:pt y="966" x="16778"/>
                  <a:pt y="960" x="16783"/>
                  <a:pt y="956" x="16788"/>
                </a:cubicBezTo>
                <a:cubicBezTo>
                  <a:pt y="951" x="16793"/>
                  <a:pt y="942" x="16800"/>
                  <a:pt y="928" x="16809"/>
                </a:cubicBezTo>
                <a:cubicBezTo>
                  <a:pt y="909" x="16798"/>
                  <a:pt y="895" x="16789"/>
                  <a:pt y="884" x="16784"/>
                </a:cubicBezTo>
                <a:cubicBezTo>
                  <a:pt y="873" x="16779"/>
                  <a:pt y="857" x="16774"/>
                  <a:pt y="834" x="16769"/>
                </a:cubicBezTo>
                <a:cubicBezTo>
                  <a:pt y="834" x="16761"/>
                  <a:pt y="834" x="16756"/>
                  <a:pt y="833" x="16754"/>
                </a:cubicBezTo>
                <a:cubicBezTo>
                  <a:pt y="833" x="16749"/>
                  <a:pt y="832" x="16745"/>
                  <a:pt y="832" x="16742"/>
                </a:cubicBezTo>
                <a:lnTo>
                  <a:pt y="832" x="16742"/>
                </a:lnTo>
                <a:cubicBezTo>
                  <a:pt y="813" x="16736"/>
                  <a:pt y="791" x="16734"/>
                  <a:pt y="765" x="16735"/>
                </a:cubicBezTo>
                <a:cubicBezTo>
                  <a:pt y="733" x="16736"/>
                  <a:pt y="700" x="16739"/>
                  <a:pt y="665" x="16744"/>
                </a:cubicBezTo>
                <a:cubicBezTo>
                  <a:pt y="630" x="16748"/>
                  <a:pt y="594" x="16752"/>
                  <a:pt y="558" x="16754"/>
                </a:cubicBezTo>
                <a:cubicBezTo>
                  <a:pt y="521" x="16756"/>
                  <a:pt y="484" x="16750"/>
                  <a:pt y="447" x="16738"/>
                </a:cubicBezTo>
                <a:cubicBezTo>
                  <a:pt y="444" x="16735"/>
                  <a:pt y="442" x="16732"/>
                  <a:pt y="439" x="16729"/>
                </a:cubicBezTo>
                <a:lnTo>
                  <a:pt y="439" x="16729"/>
                </a:lnTo>
                <a:cubicBezTo>
                  <a:pt y="432" x="16732"/>
                  <a:pt y="423" x="16735"/>
                  <a:pt y="413" x="16738"/>
                </a:cubicBezTo>
                <a:lnTo>
                  <a:pt y="413" x="16707"/>
                </a:lnTo>
                <a:cubicBezTo>
                  <a:pt y="413" x="16705"/>
                  <a:pt y="413" x="16703"/>
                  <a:pt y="413" x="16702"/>
                </a:cubicBezTo>
                <a:lnTo>
                  <a:pt y="413" x="16702"/>
                </a:lnTo>
                <a:cubicBezTo>
                  <a:pt y="405" x="16700"/>
                  <a:pt y="396" x="16696"/>
                  <a:pt y="387" x="16690"/>
                </a:cubicBezTo>
                <a:cubicBezTo>
                  <a:pt y="372" x="16682"/>
                  <a:pt y="365" x="16664"/>
                  <a:pt y="363" x="16637"/>
                </a:cubicBezTo>
                <a:close/>
                <a:moveTo>
                  <a:pt y="1066" x="1027"/>
                </a:moveTo>
                <a:cubicBezTo>
                  <a:pt y="1066" x="1026"/>
                  <a:pt y="1066" x="1025"/>
                  <a:pt y="1066" x="1025"/>
                </a:cubicBezTo>
                <a:cubicBezTo>
                  <a:pt y="1068" x="1022"/>
                  <a:pt y="1069" x="1021"/>
                  <a:pt y="1069" x="1019"/>
                </a:cubicBezTo>
                <a:lnTo>
                  <a:pt y="1069" x="1019"/>
                </a:lnTo>
                <a:cubicBezTo>
                  <a:pt y="1067" x="1020"/>
                  <a:pt y="1066" x="1022"/>
                  <a:pt y="1066" x="1027"/>
                </a:cubicBezTo>
                <a:cubicBezTo>
                  <a:pt y="1066" x="1027"/>
                  <a:pt y="1066" x="1027"/>
                  <a:pt y="1066" x="1027"/>
                </a:cubicBezTo>
                <a:close/>
                <a:moveTo>
                  <a:pt y="319" x="8218"/>
                </a:moveTo>
                <a:cubicBezTo>
                  <a:pt y="319" x="8215"/>
                  <a:pt y="319" x="8210"/>
                  <a:pt y="321" x="8205"/>
                </a:cubicBezTo>
                <a:cubicBezTo>
                  <a:pt y="322" x="8199"/>
                  <a:pt y="323" x="8193"/>
                  <a:pt y="324" x="8188"/>
                </a:cubicBezTo>
                <a:lnTo>
                  <a:pt y="327" x="8172"/>
                </a:lnTo>
                <a:cubicBezTo>
                  <a:pt y="327" x="8168"/>
                  <a:pt y="328" x="8165"/>
                  <a:pt y="328" x="8162"/>
                </a:cubicBezTo>
                <a:cubicBezTo>
                  <a:pt y="331" x="8137"/>
                  <a:pt y="334" x="8112"/>
                  <a:pt y="335" x="8088"/>
                </a:cubicBezTo>
                <a:cubicBezTo>
                  <a:pt y="337" x="8065"/>
                  <a:pt y="340" x="8043"/>
                  <a:pt y="345" x="8023"/>
                </a:cubicBezTo>
                <a:cubicBezTo>
                  <a:pt y="344" x="8022"/>
                  <a:pt y="343" x="8018"/>
                  <a:pt y="343" x="8011"/>
                </a:cubicBezTo>
                <a:cubicBezTo>
                  <a:pt y="342" x="8005"/>
                  <a:pt y="342" x="8000"/>
                  <a:pt y="342" x="7995"/>
                </a:cubicBezTo>
                <a:lnTo>
                  <a:pt y="342" x="7969"/>
                </a:lnTo>
                <a:cubicBezTo>
                  <a:pt y="353" x="7960"/>
                  <a:pt y="361" x="7955"/>
                  <a:pt y="365" x="7953"/>
                </a:cubicBezTo>
                <a:cubicBezTo>
                  <a:pt y="368" x="7953"/>
                  <a:pt y="369" x="7953"/>
                  <a:pt y="369" x="7954"/>
                </a:cubicBezTo>
                <a:cubicBezTo>
                  <a:pt y="369" x="7954"/>
                  <a:pt y="369" x="7954"/>
                  <a:pt y="369" x="7954"/>
                </a:cubicBezTo>
                <a:lnTo>
                  <a:pt y="369" x="7954"/>
                </a:lnTo>
                <a:cubicBezTo>
                  <a:pt y="370" x="7952"/>
                  <a:pt y="372" x="7947"/>
                  <a:pt y="373" x="7939"/>
                </a:cubicBezTo>
                <a:cubicBezTo>
                  <a:pt y="375" x="7932"/>
                  <a:pt y="377" x="7925"/>
                  <a:pt y="378" x="7919"/>
                </a:cubicBezTo>
                <a:cubicBezTo>
                  <a:pt y="384" x="7903"/>
                  <a:pt y="390" x="7887"/>
                  <a:pt y="396" x="7872"/>
                </a:cubicBezTo>
                <a:cubicBezTo>
                  <a:pt y="402" x="7857"/>
                  <a:pt y="408" x="7839"/>
                  <a:pt y="412" x="7817"/>
                </a:cubicBezTo>
                <a:lnTo>
                  <a:pt y="448" x="7803"/>
                </a:lnTo>
                <a:cubicBezTo>
                  <a:pt y="459" x="7799"/>
                  <a:pt y="471" x="7797"/>
                  <a:pt y="482" x="7797"/>
                </a:cubicBezTo>
                <a:cubicBezTo>
                  <a:pt y="495" x="7797"/>
                  <a:pt y="510" x="7801"/>
                  <a:pt y="528" x="7810"/>
                </a:cubicBezTo>
                <a:cubicBezTo>
                  <a:pt y="533" x="7824"/>
                  <a:pt y="535" x="7835"/>
                  <a:pt y="536" x="7843"/>
                </a:cubicBezTo>
                <a:cubicBezTo>
                  <a:pt y="537" x="7850"/>
                  <a:pt y="541" x="7859"/>
                  <a:pt y="548" x="7871"/>
                </a:cubicBezTo>
                <a:cubicBezTo>
                  <a:pt y="538" x="7889"/>
                  <a:pt y="531" x="7906"/>
                  <a:pt y="527" x="7920"/>
                </a:cubicBezTo>
                <a:cubicBezTo>
                  <a:pt y="523" x="7934"/>
                  <a:pt y="521" x="7942"/>
                  <a:pt y="520" x="7944"/>
                </a:cubicBezTo>
                <a:cubicBezTo>
                  <a:pt y="522" x="7944"/>
                  <a:pt y="530" x="7945"/>
                  <a:pt y="545" x="7947"/>
                </a:cubicBezTo>
                <a:cubicBezTo>
                  <a:pt y="559" x="7948"/>
                  <a:pt y="574" x="7949"/>
                  <a:pt y="589" x="7949"/>
                </a:cubicBezTo>
                <a:cubicBezTo>
                  <a:pt y="623" x="7949"/>
                  <a:pt y="657" x="7947"/>
                  <a:pt y="691" x="7942"/>
                </a:cubicBezTo>
                <a:cubicBezTo>
                  <a:pt y="725" x="7937"/>
                  <a:pt y="761" x="7935"/>
                  <a:pt y="797" x="7935"/>
                </a:cubicBezTo>
                <a:cubicBezTo>
                  <a:pt y="816" x="7935"/>
                  <a:pt y="833" x="7935"/>
                  <a:pt y="847" x="7937"/>
                </a:cubicBezTo>
                <a:cubicBezTo>
                  <a:pt y="848" x="7937"/>
                  <a:pt y="851" x="7936"/>
                  <a:pt y="855" x="7935"/>
                </a:cubicBezTo>
                <a:cubicBezTo>
                  <a:pt y="859" x="7934"/>
                  <a:pt y="863" x="7934"/>
                  <a:pt y="868" x="7934"/>
                </a:cubicBezTo>
                <a:cubicBezTo>
                  <a:pt y="872" x="7934"/>
                  <a:pt y="875" x="7934"/>
                  <a:pt y="878" x="7934"/>
                </a:cubicBezTo>
                <a:lnTo>
                  <a:pt y="878" x="7934"/>
                </a:lnTo>
                <a:cubicBezTo>
                  <a:pt y="877" x="7933"/>
                  <a:pt y="876" x="7932"/>
                  <a:pt y="876" x="7930"/>
                </a:cubicBezTo>
                <a:cubicBezTo>
                  <a:pt y="876" x="7925"/>
                  <a:pt y="892" x="7925"/>
                  <a:pt y="924" x="7930"/>
                </a:cubicBezTo>
                <a:cubicBezTo>
                  <a:pt y="924" x="7942"/>
                  <a:pt y="924" x="7948"/>
                  <a:pt y="924" x="7948"/>
                </a:cubicBezTo>
                <a:cubicBezTo>
                  <a:pt y="925" x="7948"/>
                  <a:pt y="926" x="7949"/>
                  <a:pt y="929" x="7950"/>
                </a:cubicBezTo>
                <a:cubicBezTo>
                  <a:pt y="931" x="7951"/>
                  <a:pt y="935" x="7952"/>
                  <a:pt y="940" x="7952"/>
                </a:cubicBezTo>
                <a:cubicBezTo>
                  <a:pt y="944" x="7953"/>
                  <a:pt y="951" x="7955"/>
                  <a:pt y="959" x="7958"/>
                </a:cubicBezTo>
                <a:cubicBezTo>
                  <a:pt y="969" x="7968"/>
                  <a:pt y="976" x="7975"/>
                  <a:pt y="981" x="7981"/>
                </a:cubicBezTo>
                <a:cubicBezTo>
                  <a:pt y="986" x="7986"/>
                  <a:pt y="996" x="7990"/>
                  <a:pt y="1013" x="7993"/>
                </a:cubicBezTo>
                <a:cubicBezTo>
                  <a:pt y="1015" x="8014"/>
                  <a:pt y="1020" x="8028"/>
                  <a:pt y="1027" x="8035"/>
                </a:cubicBezTo>
                <a:cubicBezTo>
                  <a:pt y="1034" x="8042"/>
                  <a:pt y="1047" x="8051"/>
                  <a:pt y="1068" x="8064"/>
                </a:cubicBezTo>
                <a:cubicBezTo>
                  <a:pt y="1065" x="8076"/>
                  <a:pt y="1063" x="8082"/>
                  <a:pt y="1063" x="8083"/>
                </a:cubicBezTo>
                <a:cubicBezTo>
                  <a:pt y="1063" x="8083"/>
                  <a:pt y="1063" x="8083"/>
                  <a:pt y="1063" x="8083"/>
                </a:cubicBezTo>
                <a:cubicBezTo>
                  <a:pt y="1063" x="8083"/>
                  <a:pt y="1063" x="8084"/>
                  <a:pt y="1064" x="8085"/>
                </a:cubicBezTo>
                <a:cubicBezTo>
                  <a:pt y="1065" x="8087"/>
                  <a:pt y="1066" x="8089"/>
                  <a:pt y="1068" x="8093"/>
                </a:cubicBezTo>
                <a:cubicBezTo>
                  <a:pt y="1070" x="8096"/>
                  <a:pt y="1071" x="8104"/>
                  <a:pt y="1071" x="8114"/>
                </a:cubicBezTo>
                <a:cubicBezTo>
                  <a:pt y="1063" x="8128"/>
                  <a:pt y="1058" x="8138"/>
                  <a:pt y="1055" x="8146"/>
                </a:cubicBezTo>
                <a:cubicBezTo>
                  <a:pt y="1052" x="8153"/>
                  <a:pt y="1050" x="8165"/>
                  <a:pt y="1050" x="8181"/>
                </a:cubicBezTo>
                <a:cubicBezTo>
                  <a:pt y="1039" x="8191"/>
                  <a:pt y="1032" x="8200"/>
                  <a:pt y="1027" x="8209"/>
                </a:cubicBezTo>
                <a:cubicBezTo>
                  <a:pt y="1023" x="8218"/>
                  <a:pt y="1019" x="8227"/>
                  <a:pt y="1015" x="8236"/>
                </a:cubicBezTo>
                <a:cubicBezTo>
                  <a:pt y="1014" x="8237"/>
                  <a:pt y="1013" x="8241"/>
                  <a:pt y="1010" x="8248"/>
                </a:cubicBezTo>
                <a:cubicBezTo>
                  <a:pt y="1008" x="8256"/>
                  <a:pt y="1005" x="8261"/>
                  <a:pt y="1002" x="8264"/>
                </a:cubicBezTo>
                <a:lnTo>
                  <a:pt y="982" x="8285"/>
                </a:lnTo>
                <a:cubicBezTo>
                  <a:pt y="975" x="8292"/>
                  <a:pt y="968" x="8299"/>
                  <a:pt y="962" x="8307"/>
                </a:cubicBezTo>
                <a:cubicBezTo>
                  <a:pt y="956" x="8315"/>
                  <a:pt y="949" x="8323"/>
                  <a:pt y="943" x="8331"/>
                </a:cubicBezTo>
                <a:cubicBezTo>
                  <a:pt y="920" x="8359"/>
                  <a:pt y="898" x="8385"/>
                  <a:pt y="876" x="8410"/>
                </a:cubicBezTo>
                <a:cubicBezTo>
                  <a:pt y="855" x="8435"/>
                  <a:pt y="832" x="8458"/>
                  <a:pt y="808" x="8478"/>
                </a:cubicBezTo>
                <a:cubicBezTo>
                  <a:pt y="784" x="8499"/>
                  <a:pt y="757" x="8517"/>
                  <a:pt y="727" x="8532"/>
                </a:cubicBezTo>
                <a:cubicBezTo>
                  <a:pt y="697" x="8547"/>
                  <a:pt y="662" x="8559"/>
                  <a:pt y="621" x="8568"/>
                </a:cubicBezTo>
                <a:lnTo>
                  <a:pt y="615" x="8568"/>
                </a:lnTo>
                <a:cubicBezTo>
                  <a:pt y="612" x="8568"/>
                  <a:pt y="609" x="8568"/>
                  <a:pt y="607" x="8568"/>
                </a:cubicBezTo>
                <a:lnTo>
                  <a:pt y="607" x="8568"/>
                </a:lnTo>
                <a:cubicBezTo>
                  <a:pt y="607" x="8569"/>
                  <a:pt y="607" x="8570"/>
                  <a:pt y="606" x="8571"/>
                </a:cubicBezTo>
                <a:cubicBezTo>
                  <a:pt y="604" x="8576"/>
                  <a:pt y="596" x="8578"/>
                  <a:pt y="580" x="8578"/>
                </a:cubicBezTo>
                <a:cubicBezTo>
                  <a:pt y="569" x="8578"/>
                  <a:pt y="557" x="8576"/>
                  <a:pt y="547" x="8571"/>
                </a:cubicBezTo>
                <a:cubicBezTo>
                  <a:pt y="535" x="8566"/>
                  <a:pt y="525" x="8561"/>
                  <a:pt y="515" x="8556"/>
                </a:cubicBezTo>
                <a:cubicBezTo>
                  <a:pt y="505" x="8551"/>
                  <a:pt y="495" x="8545"/>
                  <a:pt y="486" x="8540"/>
                </a:cubicBezTo>
                <a:cubicBezTo>
                  <a:pt y="477" x="8534"/>
                  <a:pt y="467" x="8530"/>
                  <a:pt y="456" x="8526"/>
                </a:cubicBezTo>
                <a:cubicBezTo>
                  <a:pt y="447" x="8515"/>
                  <a:pt y="440" x="8506"/>
                  <a:pt y="435" x="8501"/>
                </a:cubicBezTo>
                <a:cubicBezTo>
                  <a:pt y="430" x="8496"/>
                  <a:pt y="421" x="8491"/>
                  <a:pt y="409" x="8487"/>
                </a:cubicBezTo>
                <a:cubicBezTo>
                  <a:pt y="400" x="8469"/>
                  <a:pt y="392" x="8455"/>
                  <a:pt y="384" x="8445"/>
                </a:cubicBezTo>
                <a:cubicBezTo>
                  <a:pt y="376" x="8435"/>
                  <a:pt y="367" x="8423"/>
                  <a:pt y="356" x="8409"/>
                </a:cubicBezTo>
                <a:lnTo>
                  <a:pt y="333" x="8325"/>
                </a:lnTo>
                <a:cubicBezTo>
                  <a:pt y="326" x="8297"/>
                  <a:pt y="322" x="8267"/>
                  <a:pt y="322" x="8238"/>
                </a:cubicBezTo>
                <a:lnTo>
                  <a:pt y="322" x="8242"/>
                </a:lnTo>
                <a:cubicBezTo>
                  <a:pt y="320" x="8242"/>
                  <a:pt y="319" x="8234"/>
                  <a:pt y="319" x="8218"/>
                </a:cubicBezTo>
                <a:close/>
                <a:moveTo>
                  <a:pt y="1080" x="3349"/>
                </a:moveTo>
                <a:cubicBezTo>
                  <a:pt y="1080" x="3350"/>
                  <a:pt y="1082" x="3352"/>
                  <a:pt y="1083" x="3354"/>
                </a:cubicBezTo>
                <a:cubicBezTo>
                  <a:pt y="1084" x="3353"/>
                  <a:pt y="1085" x="3352"/>
                  <a:pt y="1085" x="3351"/>
                </a:cubicBezTo>
                <a:cubicBezTo>
                  <a:pt y="1085" x="3350"/>
                  <a:pt y="1083" x="3349"/>
                  <a:pt y="1080" x="3349"/>
                </a:cubicBezTo>
                <a:close/>
                <a:moveTo>
                  <a:pt y="1080" x="17668"/>
                </a:moveTo>
                <a:lnTo>
                  <a:pt y="1080" x="17668"/>
                </a:lnTo>
                <a:cubicBezTo>
                  <a:pt y="1080" x="17669"/>
                  <a:pt y="1082" x="17671"/>
                  <a:pt y="1083" x="17673"/>
                </a:cubicBezTo>
                <a:cubicBezTo>
                  <a:pt y="1084" x="17672"/>
                  <a:pt y="1085" x="17671"/>
                  <a:pt y="1085" x="17671"/>
                </a:cubicBezTo>
                <a:cubicBezTo>
                  <a:pt y="1085" x="17669"/>
                  <a:pt y="1083" x="17668"/>
                  <a:pt y="1080" x="17668"/>
                </a:cubicBezTo>
                <a:close/>
                <a:moveTo>
                  <a:pt y="1080" x="21151"/>
                </a:moveTo>
                <a:cubicBezTo>
                  <a:pt y="1080" x="21153"/>
                  <a:pt y="1082" x="21154"/>
                  <a:pt y="1083" x="21156"/>
                </a:cubicBezTo>
                <a:cubicBezTo>
                  <a:pt y="1084" x="21155"/>
                  <a:pt y="1085" x="21155"/>
                  <a:pt y="1085" x="21154"/>
                </a:cubicBezTo>
                <a:cubicBezTo>
                  <a:pt y="1085" x="21153"/>
                  <a:pt y="1083" x="21152"/>
                  <a:pt y="1080" x="21151"/>
                </a:cubicBezTo>
                <a:close/>
                <a:moveTo>
                  <a:pt y="1109" x="935"/>
                </a:moveTo>
                <a:lnTo>
                  <a:pt y="1109" x="935"/>
                </a:lnTo>
                <a:cubicBezTo>
                  <a:pt y="1109" x="934"/>
                  <a:pt y="1109" x="933"/>
                  <a:pt y="1109" x="932"/>
                </a:cubicBezTo>
                <a:cubicBezTo>
                  <a:pt y="1109" x="932"/>
                  <a:pt y="1109" x="933"/>
                  <a:pt y="1109" x="935"/>
                </a:cubicBezTo>
                <a:close/>
                <a:moveTo>
                  <a:pt y="299" x="6243"/>
                </a:moveTo>
                <a:cubicBezTo>
                  <a:pt y="299" x="6224"/>
                  <a:pt y="302" x="6206"/>
                  <a:pt y="306" x="6191"/>
                </a:cubicBezTo>
                <a:cubicBezTo>
                  <a:pt y="311" x="6175"/>
                  <a:pt y="314" x="6157"/>
                  <a:pt y="316" x="6137"/>
                </a:cubicBezTo>
                <a:cubicBezTo>
                  <a:pt y="328" x="6127"/>
                  <a:pt y="337" x="6118"/>
                  <a:pt y="342" x="6110"/>
                </a:cubicBezTo>
                <a:cubicBezTo>
                  <a:pt y="347" x="6101"/>
                  <a:pt y="352" x="6090"/>
                  <a:pt y="357" x="6075"/>
                </a:cubicBezTo>
                <a:cubicBezTo>
                  <a:pt y="374" x="6064"/>
                  <a:pt y="387" x="6053"/>
                  <a:pt y="397" x="6040"/>
                </a:cubicBezTo>
                <a:cubicBezTo>
                  <a:pt y="407" x="6028"/>
                  <a:pt y="418" x="6013"/>
                  <a:pt y="432" x="5997"/>
                </a:cubicBezTo>
                <a:cubicBezTo>
                  <a:pt y="442" x="5994"/>
                  <a:pt y="449" x="5989"/>
                  <a:pt y="455" x="5984"/>
                </a:cubicBezTo>
                <a:cubicBezTo>
                  <a:pt y="460" x="5979"/>
                  <a:pt y="466" x="5973"/>
                  <a:pt y="473" x="5967"/>
                </a:cubicBezTo>
                <a:cubicBezTo>
                  <a:pt y="479" x="5960"/>
                  <a:pt y="487" x="5954"/>
                  <a:pt y="497" x="5947"/>
                </a:cubicBezTo>
                <a:cubicBezTo>
                  <a:pt y="506" x="5941"/>
                  <a:pt y="515" x="5937"/>
                  <a:pt y="524" x="5936"/>
                </a:cubicBezTo>
                <a:cubicBezTo>
                  <a:pt y="537" x="5919"/>
                  <a:pt y="554" x="5904"/>
                  <a:pt y="576" x="5890"/>
                </a:cubicBezTo>
                <a:cubicBezTo>
                  <a:pt y="598" x="5876"/>
                  <a:pt y="620" x="5864"/>
                  <a:pt y="643" x="5854"/>
                </a:cubicBezTo>
                <a:cubicBezTo>
                  <a:pt y="647" x="5852"/>
                  <a:pt y="652" x="5849"/>
                  <a:pt y="657" x="5847"/>
                </a:cubicBezTo>
                <a:cubicBezTo>
                  <a:pt y="662" x="5844"/>
                  <a:pt y="667" x="5843"/>
                  <a:pt y="671" x="5841"/>
                </a:cubicBezTo>
                <a:cubicBezTo>
                  <a:pt y="677" x="5839"/>
                  <a:pt y="681" x="5838"/>
                  <a:pt y="684" x="5838"/>
                </a:cubicBezTo>
                <a:cubicBezTo>
                  <a:pt y="687" x="5838"/>
                  <a:pt y="690" x="5838"/>
                  <a:pt y="692" x="5837"/>
                </a:cubicBezTo>
                <a:cubicBezTo>
                  <a:pt y="702" x="5836"/>
                  <a:pt y="711" x="5833"/>
                  <a:pt y="719" x="5829"/>
                </a:cubicBezTo>
                <a:cubicBezTo>
                  <a:pt y="728" x="5825"/>
                  <a:pt y="742" x="5817"/>
                  <a:pt y="761" x="5804"/>
                </a:cubicBezTo>
                <a:cubicBezTo>
                  <a:pt y="766" x="5811"/>
                  <a:pt y="769" x="5816"/>
                  <a:pt y="770" x="5819"/>
                </a:cubicBezTo>
                <a:lnTo>
                  <a:pt y="770" x="5819"/>
                </a:lnTo>
                <a:cubicBezTo>
                  <a:pt y="775" x="5819"/>
                  <a:pt y="784" x="5818"/>
                  <a:pt y="797" x="5818"/>
                </a:cubicBezTo>
                <a:lnTo>
                  <a:pt y="809" x="5825"/>
                </a:lnTo>
                <a:cubicBezTo>
                  <a:pt y="845" x="5821"/>
                  <a:pt y="877" x="5830"/>
                  <a:pt y="904" x="5851"/>
                </a:cubicBezTo>
                <a:cubicBezTo>
                  <a:pt y="932" x="5872"/>
                  <a:pt y="953" x="5895"/>
                  <a:pt y="969" x="5921"/>
                </a:cubicBezTo>
                <a:cubicBezTo>
                  <a:pt y="973" x="5923"/>
                  <a:pt y="975" x="5924"/>
                  <a:pt y="976" x="5926"/>
                </a:cubicBezTo>
                <a:cubicBezTo>
                  <a:pt y="977" x="5927"/>
                  <a:pt y="983" x="5928"/>
                  <a:pt y="993" x="5928"/>
                </a:cubicBezTo>
                <a:cubicBezTo>
                  <a:pt y="1001" x="5962"/>
                  <a:pt y="1008" x="5991"/>
                  <a:pt y="1017" x="6014"/>
                </a:cubicBezTo>
                <a:cubicBezTo>
                  <a:pt y="1025" x="6037"/>
                  <a:pt y="1032" x="6064"/>
                  <a:pt y="1037" x="6095"/>
                </a:cubicBezTo>
                <a:cubicBezTo>
                  <a:pt y="1034" x="6100"/>
                  <a:pt y="1033" x="6103"/>
                  <a:pt y="1033" x="6105"/>
                </a:cubicBezTo>
                <a:cubicBezTo>
                  <a:pt y="1032" x="6106"/>
                  <a:pt y="1032" x="6108"/>
                  <a:pt y="1032" x="6111"/>
                </a:cubicBezTo>
                <a:cubicBezTo>
                  <a:pt y="1032" x="6114"/>
                  <a:pt y="1033" x="6118"/>
                  <a:pt y="1033" x="6121"/>
                </a:cubicBezTo>
                <a:cubicBezTo>
                  <a:pt y="1034" x="6125"/>
                  <a:pt y="1043" x="6142"/>
                  <a:pt y="1061" x="6173"/>
                </a:cubicBezTo>
                <a:cubicBezTo>
                  <a:pt y="1046" x="6169"/>
                  <a:pt y="1036" x="6166"/>
                  <a:pt y="1031" x="6163"/>
                </a:cubicBezTo>
                <a:lnTo>
                  <a:pt y="1031" x="6163"/>
                </a:lnTo>
                <a:cubicBezTo>
                  <a:pt y="1031" x="6167"/>
                  <a:pt y="1031" x="6169"/>
                  <a:pt y="1029" x="6170"/>
                </a:cubicBezTo>
                <a:cubicBezTo>
                  <a:pt y="1029" x="6200"/>
                  <a:pt y="1028" x="6233"/>
                  <a:pt y="1025" x="6270"/>
                </a:cubicBezTo>
                <a:cubicBezTo>
                  <a:pt y="1022" x="6306"/>
                  <a:pt y="1017" x="6337"/>
                  <a:pt y="1010" x="6364"/>
                </a:cubicBezTo>
                <a:cubicBezTo>
                  <a:pt y="1015" x="6368"/>
                  <a:pt y="1023" x="6374"/>
                  <a:pt y="1034" x="6382"/>
                </a:cubicBezTo>
                <a:cubicBezTo>
                  <a:pt y="1046" x="6391"/>
                  <a:pt y="1058" x="6399"/>
                  <a:pt y="1070" x="6408"/>
                </a:cubicBezTo>
                <a:cubicBezTo>
                  <a:pt y="1082" x="6418"/>
                  <a:pt y="1093" x="6428"/>
                  <a:pt y="1104" x="6439"/>
                </a:cubicBezTo>
                <a:cubicBezTo>
                  <a:pt y="1115" x="6450"/>
                  <a:pt y="1127" x="6465"/>
                  <a:pt y="1139" x="6486"/>
                </a:cubicBezTo>
                <a:cubicBezTo>
                  <a:pt y="1134" x="6499"/>
                  <a:pt y="1131" x="6507"/>
                  <a:pt y="1131" x="6511"/>
                </a:cubicBezTo>
                <a:cubicBezTo>
                  <a:pt y="1131" x="6514"/>
                  <a:pt y="1130" x="6524"/>
                  <a:pt y="1129" x="6540"/>
                </a:cubicBezTo>
                <a:cubicBezTo>
                  <a:pt y="1115" x="6552"/>
                  <a:pt y="1102" x="6559"/>
                  <a:pt y="1091" x="6561"/>
                </a:cubicBezTo>
                <a:cubicBezTo>
                  <a:pt y="1080" x="6564"/>
                  <a:pt y="1069" x="6565"/>
                  <a:pt y="1058" x="6565"/>
                </a:cubicBezTo>
                <a:cubicBezTo>
                  <a:pt y="1051" x="6565"/>
                  <a:pt y="1044" x="6565"/>
                  <a:pt y="1036" x="6564"/>
                </a:cubicBezTo>
                <a:cubicBezTo>
                  <a:pt y="1029" x="6563"/>
                  <a:pt y="1017" x="6561"/>
                  <a:pt y="1000" x="6558"/>
                </a:cubicBezTo>
                <a:cubicBezTo>
                  <a:pt y="997" x="6537"/>
                  <a:pt y="990" x="6525"/>
                  <a:pt y="981" x="6521"/>
                </a:cubicBezTo>
                <a:cubicBezTo>
                  <a:pt y="972" x="6516"/>
                  <a:pt y="960" x="6513"/>
                  <a:pt y="945" x="6509"/>
                </a:cubicBezTo>
                <a:cubicBezTo>
                  <a:pt y="930" x="6505"/>
                  <a:pt y="914" x="6500"/>
                  <a:pt y="896" x="6493"/>
                </a:cubicBezTo>
                <a:cubicBezTo>
                  <a:pt y="879" x="6486"/>
                  <a:pt y="870" x="6478"/>
                  <a:pt y="868" x="6469"/>
                </a:cubicBezTo>
                <a:cubicBezTo>
                  <a:pt y="873" x="6467"/>
                  <a:pt y="875" x="6466"/>
                  <a:pt y="875" x="6465"/>
                </a:cubicBezTo>
                <a:cubicBezTo>
                  <a:pt y="875" x="6465"/>
                  <a:pt y="874" x="6465"/>
                  <a:pt y="872" x="6465"/>
                </a:cubicBezTo>
                <a:cubicBezTo>
                  <a:pt y="858" x="6465"/>
                  <a:pt y="847" x="6461"/>
                  <a:pt y="837" x="6455"/>
                </a:cubicBezTo>
                <a:cubicBezTo>
                  <a:pt y="827" x="6449"/>
                  <a:pt y="818" x="6446"/>
                  <a:pt y="811" x="6445"/>
                </a:cubicBezTo>
                <a:lnTo>
                  <a:pt y="808" x="6445"/>
                </a:lnTo>
                <a:cubicBezTo>
                  <a:pt y="784" x="6445"/>
                  <a:pt y="760" x="6443"/>
                  <a:pt y="736" x="6438"/>
                </a:cubicBezTo>
                <a:cubicBezTo>
                  <a:pt y="713" x="6434"/>
                  <a:pt y="694" x="6431"/>
                  <a:pt y="679" x="6431"/>
                </a:cubicBezTo>
                <a:cubicBezTo>
                  <a:pt y="678" x="6432"/>
                  <a:pt y="676" x="6433"/>
                  <a:pt y="675" x="6434"/>
                </a:cubicBezTo>
                <a:cubicBezTo>
                  <a:pt y="674" x="6434"/>
                  <a:pt y="673" x="6434"/>
                  <a:pt y="673" x="6433"/>
                </a:cubicBezTo>
                <a:cubicBezTo>
                  <a:pt y="673" x="6433"/>
                  <a:pt y="673" x="6433"/>
                  <a:pt y="673" x="6433"/>
                </a:cubicBezTo>
                <a:lnTo>
                  <a:pt y="673" x="6433"/>
                </a:lnTo>
                <a:cubicBezTo>
                  <a:pt y="673" x="6434"/>
                  <a:pt y="673" x="6436"/>
                  <a:pt y="673" x="6439"/>
                </a:cubicBezTo>
                <a:cubicBezTo>
                  <a:pt y="673" x="6442"/>
                  <a:pt y="672" x="6447"/>
                  <a:pt y="669" x="6453"/>
                </a:cubicBezTo>
                <a:cubicBezTo>
                  <a:pt y="666" x="6461"/>
                  <a:pt y="662" x="6467"/>
                  <a:pt y="660" x="6472"/>
                </a:cubicBezTo>
                <a:cubicBezTo>
                  <a:pt y="657" x="6478"/>
                  <a:pt y="655" x="6483"/>
                  <a:pt y="655" x="6488"/>
                </a:cubicBezTo>
                <a:cubicBezTo>
                  <a:pt y="655" x="6490"/>
                  <a:pt y="657" x="6496"/>
                  <a:pt y="660" x="6508"/>
                </a:cubicBezTo>
                <a:cubicBezTo>
                  <a:pt y="647" x="6521"/>
                  <a:pt y="638" x="6533"/>
                  <a:pt y="634" x="6543"/>
                </a:cubicBezTo>
                <a:cubicBezTo>
                  <a:pt y="630" x="6554"/>
                  <a:pt y="627" x="6566"/>
                  <a:pt y="624" x="6579"/>
                </a:cubicBezTo>
                <a:cubicBezTo>
                  <a:pt y="621" x="6593"/>
                  <a:pt y="618" x="6606"/>
                  <a:pt y="614" x="6620"/>
                </a:cubicBezTo>
                <a:cubicBezTo>
                  <a:pt y="610" x="6634"/>
                  <a:pt y="605" x="6644"/>
                  <a:pt y="600" x="6651"/>
                </a:cubicBezTo>
                <a:cubicBezTo>
                  <a:pt y="599" x="6649"/>
                  <a:pt y="599" x="6650"/>
                  <a:pt y="599" x="6656"/>
                </a:cubicBezTo>
                <a:lnTo>
                  <a:pt y="599" x="6656"/>
                </a:lnTo>
                <a:cubicBezTo>
                  <a:pt y="606" x="6655"/>
                  <a:pt y="613" x="6655"/>
                  <a:pt y="620" x="6653"/>
                </a:cubicBezTo>
                <a:cubicBezTo>
                  <a:pt y="639" x="6651"/>
                  <a:pt y="657" x="6648"/>
                  <a:pt y="675" x="6645"/>
                </a:cubicBezTo>
                <a:cubicBezTo>
                  <a:pt y="694" x="6642"/>
                  <a:pt y="712" x="6639"/>
                  <a:pt y="731" x="6636"/>
                </a:cubicBezTo>
                <a:cubicBezTo>
                  <a:pt y="737" x="6635"/>
                  <a:pt y="742" x="6634"/>
                  <a:pt y="749" x="6633"/>
                </a:cubicBezTo>
                <a:cubicBezTo>
                  <a:pt y="756" x="6632"/>
                  <a:pt y="763" x="6632"/>
                  <a:pt y="772" x="6632"/>
                </a:cubicBezTo>
                <a:cubicBezTo>
                  <a:pt y="778" x="6633"/>
                  <a:pt y="785" x="6634"/>
                  <a:pt y="791" x="6635"/>
                </a:cubicBezTo>
                <a:cubicBezTo>
                  <a:pt y="796" x="6636"/>
                  <a:pt y="802" x="6637"/>
                  <a:pt y="807" x="6638"/>
                </a:cubicBezTo>
                <a:cubicBezTo>
                  <a:pt y="831" x="6641"/>
                  <a:pt y="857" x="6643"/>
                  <a:pt y="884" x="6644"/>
                </a:cubicBezTo>
                <a:cubicBezTo>
                  <a:pt y="899" x="6653"/>
                  <a:pt y="912" x="6662"/>
                  <a:pt y="925" x="6670"/>
                </a:cubicBezTo>
                <a:cubicBezTo>
                  <a:pt y="938" x="6679"/>
                  <a:pt y="953" x="6691"/>
                  <a:pt y="971" x="6707"/>
                </a:cubicBezTo>
                <a:cubicBezTo>
                  <a:pt y="969" x="6714"/>
                  <a:pt y="969" x="6718"/>
                  <a:pt y="969" x="6718"/>
                </a:cubicBezTo>
                <a:cubicBezTo>
                  <a:pt y="969" x="6720"/>
                  <a:pt y="970" x="6722"/>
                  <a:pt y="973" x="6724"/>
                </a:cubicBezTo>
                <a:cubicBezTo>
                  <a:pt y="977" x="6726"/>
                  <a:pt y="980" x="6736"/>
                  <a:pt y="985" x="6754"/>
                </a:cubicBezTo>
                <a:cubicBezTo>
                  <a:pt y="980" x="6758"/>
                  <a:pt y="978" x="6761"/>
                  <a:pt y="978" x="6762"/>
                </a:cubicBezTo>
                <a:cubicBezTo>
                  <a:pt y="978" x="6763"/>
                  <a:pt y="978" x="6763"/>
                  <a:pt y="978" x="6764"/>
                </a:cubicBezTo>
                <a:cubicBezTo>
                  <a:pt y="978" x="6765"/>
                  <a:pt y="978" x="6768"/>
                  <a:pt y="978" x="6771"/>
                </a:cubicBezTo>
                <a:cubicBezTo>
                  <a:pt y="979" x="6776"/>
                  <a:pt y="979" x="6782"/>
                  <a:pt y="979" x="6789"/>
                </a:cubicBezTo>
                <a:cubicBezTo>
                  <a:pt y="979" x="6796"/>
                  <a:pt y="976" x="6805"/>
                  <a:pt y="972" x="6815"/>
                </a:cubicBezTo>
                <a:cubicBezTo>
                  <a:pt y="966" x="6820"/>
                  <a:pt y="960" x="6825"/>
                  <a:pt y="956" x="6830"/>
                </a:cubicBezTo>
                <a:cubicBezTo>
                  <a:pt y="951" x="6835"/>
                  <a:pt y="942" x="6842"/>
                  <a:pt y="928" x="6851"/>
                </a:cubicBezTo>
                <a:cubicBezTo>
                  <a:pt y="909" x="6840"/>
                  <a:pt y="895" x="6831"/>
                  <a:pt y="884" x="6826"/>
                </a:cubicBezTo>
                <a:cubicBezTo>
                  <a:pt y="873" x="6821"/>
                  <a:pt y="857" x="6816"/>
                  <a:pt y="834" x="6811"/>
                </a:cubicBezTo>
                <a:cubicBezTo>
                  <a:pt y="834" x="6803"/>
                  <a:pt y="834" x="6798"/>
                  <a:pt y="833" x="6796"/>
                </a:cubicBezTo>
                <a:cubicBezTo>
                  <a:pt y="833" x="6791"/>
                  <a:pt y="832" x="6787"/>
                  <a:pt y="832" x="6784"/>
                </a:cubicBezTo>
                <a:lnTo>
                  <a:pt y="832" x="6784"/>
                </a:lnTo>
                <a:cubicBezTo>
                  <a:pt y="813" x="6778"/>
                  <a:pt y="791" x="6776"/>
                  <a:pt y="765" x="6777"/>
                </a:cubicBezTo>
                <a:cubicBezTo>
                  <a:pt y="733" x="6778"/>
                  <a:pt y="700" x="6781"/>
                  <a:pt y="665" x="6786"/>
                </a:cubicBezTo>
                <a:cubicBezTo>
                  <a:pt y="634" x="6790"/>
                  <a:pt y="602" x="6793"/>
                  <a:pt y="570" x="6795"/>
                </a:cubicBezTo>
                <a:lnTo>
                  <a:pt y="570" x="6795"/>
                </a:lnTo>
                <a:cubicBezTo>
                  <a:pt y="570" x="6800"/>
                  <a:pt y="569" x="6804"/>
                  <a:pt y="569" x="6808"/>
                </a:cubicBezTo>
                <a:cubicBezTo>
                  <a:pt y="568" x="6812"/>
                  <a:pt y="567" x="6815"/>
                  <a:pt y="567" x="6818"/>
                </a:cubicBezTo>
                <a:lnTo>
                  <a:pt y="567" x="6818"/>
                </a:lnTo>
                <a:cubicBezTo>
                  <a:pt y="569" x="6819"/>
                  <a:pt y="571" x="6820"/>
                  <a:pt y="573" x="6821"/>
                </a:cubicBezTo>
                <a:cubicBezTo>
                  <a:pt y="578" x="6825"/>
                  <a:pt y="581" x="6833"/>
                  <a:pt y="581" x="6847"/>
                </a:cubicBezTo>
                <a:lnTo>
                  <a:pt y="573" x="6862"/>
                </a:lnTo>
                <a:cubicBezTo>
                  <a:pt y="566" x="6864"/>
                  <a:pt y="562" x="6865"/>
                  <a:pt y="562" x="6867"/>
                </a:cubicBezTo>
                <a:cubicBezTo>
                  <a:pt y="561" x="6868"/>
                  <a:pt y="560" x="6871"/>
                  <a:pt y="559" x="6876"/>
                </a:cubicBezTo>
                <a:cubicBezTo>
                  <a:pt y="557" x="6882"/>
                  <a:pt y="555" x="6889"/>
                  <a:pt y="551" x="6898"/>
                </a:cubicBezTo>
                <a:cubicBezTo>
                  <a:pt y="550" x="6901"/>
                  <a:pt y="548" x="6904"/>
                  <a:pt y="545" x="6907"/>
                </a:cubicBezTo>
                <a:lnTo>
                  <a:pt y="545" x="6907"/>
                </a:lnTo>
                <a:lnTo>
                  <a:pt y="548" x="6907"/>
                </a:lnTo>
                <a:cubicBezTo>
                  <a:pt y="567" x="6907"/>
                  <a:pt y="586" x="6908"/>
                  <a:pt y="605" x="6909"/>
                </a:cubicBezTo>
                <a:cubicBezTo>
                  <a:pt y="623" x="6910"/>
                  <a:pt y="642" x="6911"/>
                  <a:pt y="660" x="6911"/>
                </a:cubicBezTo>
                <a:lnTo>
                  <a:pt y="660" x="6911"/>
                </a:lnTo>
                <a:cubicBezTo>
                  <a:pt y="670" x="6907"/>
                  <a:pt y="680" x="6903"/>
                  <a:pt y="692" x="6898"/>
                </a:cubicBezTo>
                <a:cubicBezTo>
                  <a:pt y="703" x="6894"/>
                  <a:pt y="715" x="6888"/>
                  <a:pt y="729" x="6880"/>
                </a:cubicBezTo>
                <a:lnTo>
                  <a:pt y="741" x="6880"/>
                </a:lnTo>
                <a:cubicBezTo>
                  <a:pt y="751" x="6880"/>
                  <a:pt y="760" x="6881"/>
                  <a:pt y="766" x="6883"/>
                </a:cubicBezTo>
                <a:cubicBezTo>
                  <a:pt y="773" x="6886"/>
                  <a:pt y="778" x="6888"/>
                  <a:pt y="781" x="6888"/>
                </a:cubicBezTo>
                <a:cubicBezTo>
                  <a:pt y="783" x="6888"/>
                  <a:pt y="787" x="6888"/>
                  <a:pt y="793" x="6887"/>
                </a:cubicBezTo>
                <a:cubicBezTo>
                  <a:pt y="800" x="6887"/>
                  <a:pt y="805" x="6886"/>
                  <a:pt y="810" x="6886"/>
                </a:cubicBezTo>
                <a:cubicBezTo>
                  <a:pt y="815" x="6885"/>
                  <a:pt y="820" x="6885"/>
                  <a:pt y="824" x="6884"/>
                </a:cubicBezTo>
                <a:cubicBezTo>
                  <a:pt y="827" x="6883"/>
                  <a:pt y="832" x="6879"/>
                  <a:pt y="839" x="6873"/>
                </a:cubicBezTo>
                <a:cubicBezTo>
                  <a:pt y="852" x="6878"/>
                  <a:pt y="863" x="6880"/>
                  <a:pt y="871" x="6880"/>
                </a:cubicBezTo>
                <a:cubicBezTo>
                  <a:pt y="880" x="6880"/>
                  <a:pt y="890" x="6879"/>
                  <a:pt y="900" x="6878"/>
                </a:cubicBezTo>
                <a:cubicBezTo>
                  <a:pt y="910" x="6877"/>
                  <a:pt y="921" x="6876"/>
                  <a:pt y="932" x="6876"/>
                </a:cubicBezTo>
                <a:cubicBezTo>
                  <a:pt y="941" x="6876"/>
                  <a:pt y="949" x="6877"/>
                  <a:pt y="955" x="6878"/>
                </a:cubicBezTo>
                <a:cubicBezTo>
                  <a:pt y="957" x="6879"/>
                  <a:pt y="959" x="6879"/>
                  <a:pt y="962" x="6880"/>
                </a:cubicBezTo>
                <a:lnTo>
                  <a:pt y="962" x="6880"/>
                </a:lnTo>
                <a:cubicBezTo>
                  <a:pt y="962" x="6880"/>
                  <a:pt y="962" x="6880"/>
                  <a:pt y="962" x="6880"/>
                </a:cubicBezTo>
                <a:cubicBezTo>
                  <a:pt y="963" x="6877"/>
                  <a:pt y="970" x="6876"/>
                  <a:pt y="984" x="6876"/>
                </a:cubicBezTo>
                <a:lnTo>
                  <a:pt y="991" x="6876"/>
                </a:lnTo>
                <a:cubicBezTo>
                  <a:pt y="1010" x="6883"/>
                  <a:pt y="1029" x="6890"/>
                  <a:pt y="1048" x="6896"/>
                </a:cubicBezTo>
                <a:cubicBezTo>
                  <a:pt y="1066" x="6902"/>
                  <a:pt y="1085" x="6910"/>
                  <a:pt y="1102" x="6921"/>
                </a:cubicBezTo>
                <a:cubicBezTo>
                  <a:pt y="1119" x="6931"/>
                  <a:pt y="1134" x="6945"/>
                  <a:pt y="1147" x="6961"/>
                </a:cubicBezTo>
                <a:cubicBezTo>
                  <a:pt y="1160" x="6977"/>
                  <a:pt y="1167" x="6991"/>
                  <a:pt y="1168" x="7001"/>
                </a:cubicBezTo>
                <a:cubicBezTo>
                  <a:pt y="1171" x="7000"/>
                  <a:pt y="1174" x="7004"/>
                  <a:pt y="1176" x="7014"/>
                </a:cubicBezTo>
                <a:cubicBezTo>
                  <a:pt y="1178" x="7023"/>
                  <a:pt y="1181" x="7030"/>
                  <a:pt y="1186" x="7033"/>
                </a:cubicBezTo>
                <a:cubicBezTo>
                  <a:pt y="1186" x="7050"/>
                  <a:pt y="1185" x="7062"/>
                  <a:pt y="1184" x="7070"/>
                </a:cubicBezTo>
                <a:cubicBezTo>
                  <a:pt y="1183" x="7078"/>
                  <a:pt y="1183" x="7085"/>
                  <a:pt y="1183" x="7092"/>
                </a:cubicBezTo>
                <a:cubicBezTo>
                  <a:pt y="1183" x="7099"/>
                  <a:pt y="1184" x="7109"/>
                  <a:pt y="1187" x="7120"/>
                </a:cubicBezTo>
                <a:cubicBezTo>
                  <a:pt y="1175" x="7142"/>
                  <a:pt y="1165" x="7161"/>
                  <a:pt y="1155" x="7178"/>
                </a:cubicBezTo>
                <a:cubicBezTo>
                  <a:pt y="1146" x="7195"/>
                  <a:pt y="1138" x="7214"/>
                  <a:pt y="1131" x="7235"/>
                </a:cubicBezTo>
                <a:cubicBezTo>
                  <a:pt y="1122" x="7242"/>
                  <a:pt y="1116" x="7248"/>
                  <a:pt y="1111" x="7253"/>
                </a:cubicBezTo>
                <a:cubicBezTo>
                  <a:pt y="1107" x="7259"/>
                  <a:pt y="1103" x="7264"/>
                  <a:pt y="1099" x="7269"/>
                </a:cubicBezTo>
                <a:cubicBezTo>
                  <a:pt y="1096" x="7277"/>
                  <a:pt y="1093" x="7282"/>
                  <a:pt y="1090" x="7286"/>
                </a:cubicBezTo>
                <a:cubicBezTo>
                  <a:pt y="1081" x="7296"/>
                  <a:pt y="1069" x="7307"/>
                  <a:pt y="1053" x="7318"/>
                </a:cubicBezTo>
                <a:cubicBezTo>
                  <a:pt y="1037" x="7329"/>
                  <a:pt y="1021" x="7339"/>
                  <a:pt y="1004" x="7348"/>
                </a:cubicBezTo>
                <a:cubicBezTo>
                  <a:pt y="988" x="7358"/>
                  <a:pt y="971" x="7367"/>
                  <a:pt y="955" x="7374"/>
                </a:cubicBezTo>
                <a:cubicBezTo>
                  <a:pt y="938" x="7382"/>
                  <a:pt y="921" x="7391"/>
                  <a:pt y="902" x="7400"/>
                </a:cubicBezTo>
                <a:cubicBezTo>
                  <a:pt y="889" x="7392"/>
                  <a:pt y="878" x="7387"/>
                  <a:pt y="869" x="7384"/>
                </a:cubicBezTo>
                <a:cubicBezTo>
                  <a:pt y="860" x="7381"/>
                  <a:pt y="847" x="7373"/>
                  <a:pt y="829" x="7360"/>
                </a:cubicBezTo>
                <a:cubicBezTo>
                  <a:pt y="834" x="7348"/>
                  <a:pt y="836" x="7341"/>
                  <a:pt y="837" x="7339"/>
                </a:cubicBezTo>
                <a:cubicBezTo>
                  <a:pt y="837" x="7336"/>
                  <a:pt y="837" x="7334"/>
                  <a:pt y="837" x="7332"/>
                </a:cubicBezTo>
                <a:cubicBezTo>
                  <a:pt y="837" x="7331"/>
                  <a:pt y="837" x="7329"/>
                  <a:pt y="837" x="7327"/>
                </a:cubicBezTo>
                <a:cubicBezTo>
                  <a:pt y="837" x="7326"/>
                  <a:pt y="833" x="7317"/>
                  <a:pt y="827" x="7303"/>
                </a:cubicBezTo>
                <a:cubicBezTo>
                  <a:pt y="846" x="7295"/>
                  <a:pt y="858" x="7288"/>
                  <a:pt y="863" x="7281"/>
                </a:cubicBezTo>
                <a:cubicBezTo>
                  <a:pt y="868" x="7275"/>
                  <a:pt y="876" x="7266"/>
                  <a:pt y="888" x="7255"/>
                </a:cubicBezTo>
                <a:lnTo>
                  <a:pt y="913" x="7255"/>
                </a:lnTo>
                <a:cubicBezTo>
                  <a:pt y="916" x="7249"/>
                  <a:pt y="923" x="7244"/>
                  <a:pt y="934" x="7239"/>
                </a:cubicBezTo>
                <a:cubicBezTo>
                  <a:pt y="945" x="7234"/>
                  <a:pt y="953" x="7231"/>
                  <a:pt y="957" x="7229"/>
                </a:cubicBezTo>
                <a:cubicBezTo>
                  <a:pt y="958" x="7224"/>
                  <a:pt y="962" x="7218"/>
                  <a:pt y="969" x="7209"/>
                </a:cubicBezTo>
                <a:cubicBezTo>
                  <a:pt y="976" x="7200"/>
                  <a:pt y="983" x="7192"/>
                  <a:pt y="990" x="7185"/>
                </a:cubicBezTo>
                <a:cubicBezTo>
                  <a:pt y="996" x="7177"/>
                  <a:pt y="1001" x="7171"/>
                  <a:pt y="1004" x="7167"/>
                </a:cubicBezTo>
                <a:cubicBezTo>
                  <a:pt y="1008" x="7163"/>
                  <a:pt y="1009" x="7162"/>
                  <a:pt y="1009" x="7162"/>
                </a:cubicBezTo>
                <a:cubicBezTo>
                  <a:pt y="1009" x="7162"/>
                  <a:pt y="1009" x="7160"/>
                  <a:pt y="1008" x="7158"/>
                </a:cubicBezTo>
                <a:cubicBezTo>
                  <a:pt y="1008" x="7156"/>
                  <a:pt y="1007" x="7152"/>
                  <a:pt y="1007" x="7146"/>
                </a:cubicBezTo>
                <a:lnTo>
                  <a:pt y="1010" x="7130"/>
                </a:lnTo>
                <a:cubicBezTo>
                  <a:pt y="1021" x="7123"/>
                  <a:pt y="1027" x="7117"/>
                  <a:pt y="1030" x="7111"/>
                </a:cubicBezTo>
                <a:cubicBezTo>
                  <a:pt y="1032" x="7105"/>
                  <a:pt y="1034" x="7099"/>
                  <a:pt y="1034" x="7091"/>
                </a:cubicBezTo>
                <a:cubicBezTo>
                  <a:pt y="1034" x="7080"/>
                  <a:pt y="1031" x="7071"/>
                  <a:pt y="1025" x="7064"/>
                </a:cubicBezTo>
                <a:cubicBezTo>
                  <a:pt y="1019" x="7057"/>
                  <a:pt y="1012" x="7050"/>
                  <a:pt y="1001" x="7045"/>
                </a:cubicBezTo>
                <a:cubicBezTo>
                  <a:pt y="991" x="7040"/>
                  <a:pt y="980" x="7036"/>
                  <a:pt y="967" x="7034"/>
                </a:cubicBezTo>
                <a:cubicBezTo>
                  <a:pt y="953" x="7031"/>
                  <a:pt y="941" x="7030"/>
                  <a:pt y="930" x="7030"/>
                </a:cubicBezTo>
                <a:cubicBezTo>
                  <a:pt y="925" x="7030"/>
                  <a:pt y="920" x="7031"/>
                  <a:pt y="913" x="7032"/>
                </a:cubicBezTo>
                <a:cubicBezTo>
                  <a:pt y="907" x="7033"/>
                  <a:pt y="900" x="7034"/>
                  <a:pt y="892" x="7034"/>
                </a:cubicBezTo>
                <a:cubicBezTo>
                  <a:pt y="874" x="7034"/>
                  <a:pt y="863" x="7032"/>
                  <a:pt y="861" x="7028"/>
                </a:cubicBezTo>
                <a:lnTo>
                  <a:pt y="861" x="7028"/>
                </a:lnTo>
                <a:cubicBezTo>
                  <a:pt y="854" x="7028"/>
                  <a:pt y="847" x="7029"/>
                  <a:pt y="841" x="7029"/>
                </a:cubicBezTo>
                <a:cubicBezTo>
                  <a:pt y="831" x="7030"/>
                  <a:pt y="823" x="7030"/>
                  <a:pt y="816" x="7030"/>
                </a:cubicBezTo>
                <a:cubicBezTo>
                  <a:pt y="809" x="7031"/>
                  <a:pt y="805" x="7031"/>
                  <a:pt y="804" x="7031"/>
                </a:cubicBezTo>
                <a:lnTo>
                  <a:pt y="804" x="7031"/>
                </a:lnTo>
                <a:cubicBezTo>
                  <a:pt y="804" x="7031"/>
                  <a:pt y="804" x="7031"/>
                  <a:pt y="804" x="7031"/>
                </a:cubicBezTo>
                <a:cubicBezTo>
                  <a:pt y="804" x="7032"/>
                  <a:pt y="803" x="7035"/>
                  <a:pt y="802" x="7040"/>
                </a:cubicBezTo>
                <a:cubicBezTo>
                  <a:pt y="800" x="7046"/>
                  <a:pt y="798" x="7050"/>
                  <a:pt y="796" x="7051"/>
                </a:cubicBezTo>
                <a:cubicBezTo>
                  <a:pt y="796" x="7048"/>
                  <a:pt y="795" x="7047"/>
                  <a:pt y="795" x="7047"/>
                </a:cubicBezTo>
                <a:cubicBezTo>
                  <a:pt y="795" x="7048"/>
                  <a:pt y="795" x="7049"/>
                  <a:pt y="796" x="7050"/>
                </a:cubicBezTo>
                <a:cubicBezTo>
                  <a:pt y="796" x="7055"/>
                  <a:pt y="796" x="7059"/>
                  <a:pt y="796" x="7064"/>
                </a:cubicBezTo>
                <a:cubicBezTo>
                  <a:pt y="796" x="7080"/>
                  <a:pt y="794" x="7095"/>
                  <a:pt y="791" x="7108"/>
                </a:cubicBezTo>
                <a:cubicBezTo>
                  <a:pt y="788" x="7122"/>
                  <a:pt y="786" x="7135"/>
                  <a:pt y="786" x="7149"/>
                </a:cubicBezTo>
                <a:cubicBezTo>
                  <a:pt y="786" x="7154"/>
                  <a:pt y="787" x="7161"/>
                  <a:pt y="789" x="7170"/>
                </a:cubicBezTo>
                <a:cubicBezTo>
                  <a:pt y="782" x="7177"/>
                  <a:pt y="778" x="7182"/>
                  <a:pt y="776" x="7184"/>
                </a:cubicBezTo>
                <a:lnTo>
                  <a:pt y="776" x="7184"/>
                </a:lnTo>
                <a:cubicBezTo>
                  <a:pt y="775" x="7197"/>
                  <a:pt y="773" x="7209"/>
                  <a:pt y="770" x="7220"/>
                </a:cubicBezTo>
                <a:cubicBezTo>
                  <a:pt y="765" x="7236"/>
                  <a:pt y="760" x="7251"/>
                  <a:pt y="754" x="7266"/>
                </a:cubicBezTo>
                <a:cubicBezTo>
                  <a:pt y="749" x="7281"/>
                  <a:pt y="744" x="7295"/>
                  <a:pt y="740" x="7308"/>
                </a:cubicBezTo>
                <a:cubicBezTo>
                  <a:pt y="736" x="7322"/>
                  <a:pt y="735" x="7335"/>
                  <a:pt y="735" x="7349"/>
                </a:cubicBezTo>
                <a:lnTo>
                  <a:pt y="735" x="7373"/>
                </a:lnTo>
                <a:cubicBezTo>
                  <a:pt y="720" x="7380"/>
                  <a:pt y="708" x="7387"/>
                  <a:pt y="697" x="7395"/>
                </a:cubicBezTo>
                <a:cubicBezTo>
                  <a:pt y="687" x="7402"/>
                  <a:pt y="675" x="7406"/>
                  <a:pt y="661" x="7406"/>
                </a:cubicBezTo>
                <a:cubicBezTo>
                  <a:pt y="651" x="7406"/>
                  <a:pt y="643" x="7403"/>
                  <a:pt y="636" x="7398"/>
                </a:cubicBezTo>
                <a:cubicBezTo>
                  <a:pt y="630" x="7394"/>
                  <a:pt y="623" x="7387"/>
                  <a:pt y="617" x="7378"/>
                </a:cubicBezTo>
                <a:cubicBezTo>
                  <a:pt y="615" x="7365"/>
                  <a:pt y="614" x="7354"/>
                  <a:pt y="614" x="7346"/>
                </a:cubicBezTo>
                <a:cubicBezTo>
                  <a:pt y="614" x="7338"/>
                  <a:pt y="612" x="7328"/>
                  <a:pt y="607" x="7317"/>
                </a:cubicBezTo>
                <a:cubicBezTo>
                  <a:pt y="614" x="7302"/>
                  <a:pt y="618" x="7290"/>
                  <a:pt y="620" x="7281"/>
                </a:cubicBezTo>
                <a:cubicBezTo>
                  <a:pt y="621" x="7272"/>
                  <a:pt y="622" x="7263"/>
                  <a:pt y="623" x="7253"/>
                </a:cubicBezTo>
                <a:cubicBezTo>
                  <a:pt y="623" x="7244"/>
                  <a:pt y="624" x="7234"/>
                  <a:pt y="625" x="7223"/>
                </a:cubicBezTo>
                <a:cubicBezTo>
                  <a:pt y="625" x="7212"/>
                  <a:pt y="627" x="7201"/>
                  <a:pt y="630" x="7189"/>
                </a:cubicBezTo>
                <a:cubicBezTo>
                  <a:pt y="632" x="7181"/>
                  <a:pt y="634" x="7173"/>
                  <a:pt y="634" x="7165"/>
                </a:cubicBezTo>
                <a:cubicBezTo>
                  <a:pt y="635" x="7156"/>
                  <a:pt y="635" x="7147"/>
                  <a:pt y="635" x="7138"/>
                </a:cubicBezTo>
                <a:cubicBezTo>
                  <a:pt y="635" x="7128"/>
                  <a:pt y="635" x="7119"/>
                  <a:pt y="635" x="7108"/>
                </a:cubicBezTo>
                <a:cubicBezTo>
                  <a:pt y="635" x="7107"/>
                  <a:pt y="635" x="7106"/>
                  <a:pt y="635" x="7105"/>
                </a:cubicBezTo>
                <a:cubicBezTo>
                  <a:pt y="635" x="7095"/>
                  <a:pt y="636" x="7081"/>
                  <a:pt y="638" x="7065"/>
                </a:cubicBezTo>
                <a:cubicBezTo>
                  <a:pt y="641" x="7063"/>
                  <a:pt y="643" x="7063"/>
                  <a:pt y="644" x="7063"/>
                </a:cubicBezTo>
                <a:lnTo>
                  <a:pt y="644" x="7063"/>
                </a:lnTo>
                <a:cubicBezTo>
                  <a:pt y="644" x="7061"/>
                  <a:pt y="644" x="7059"/>
                  <a:pt y="643" x="7056"/>
                </a:cubicBezTo>
                <a:lnTo>
                  <a:pt y="643" x="7056"/>
                </a:lnTo>
                <a:cubicBezTo>
                  <a:pt y="642" x="7056"/>
                  <a:pt y="639" x="7055"/>
                  <a:pt y="634" x="7055"/>
                </a:cubicBezTo>
                <a:cubicBezTo>
                  <a:pt y="628" x="7054"/>
                  <a:pt y="620" x="7053"/>
                  <a:pt y="612" x="7053"/>
                </a:cubicBezTo>
                <a:cubicBezTo>
                  <a:pt y="604" x="7053"/>
                  <a:pt y="596" x="7054"/>
                  <a:pt y="588" x="7054"/>
                </a:cubicBezTo>
                <a:cubicBezTo>
                  <a:pt y="580" x="7055"/>
                  <a:pt y="574" x="7055"/>
                  <a:pt y="570" x="7056"/>
                </a:cubicBezTo>
                <a:cubicBezTo>
                  <a:pt y="564" x="7063"/>
                  <a:pt y="558" x="7074"/>
                  <a:pt y="553" x="7090"/>
                </a:cubicBezTo>
                <a:cubicBezTo>
                  <a:pt y="547" x="7106"/>
                  <a:pt y="542" x="7123"/>
                  <a:pt y="537" x="7142"/>
                </a:cubicBezTo>
                <a:cubicBezTo>
                  <a:pt y="532" x="7160"/>
                  <a:pt y="527" x="7179"/>
                  <a:pt y="522" x="7199"/>
                </a:cubicBezTo>
                <a:cubicBezTo>
                  <a:pt y="516" x="7218"/>
                  <a:pt y="511" x="7233"/>
                  <a:pt y="505" x="7245"/>
                </a:cubicBezTo>
                <a:cubicBezTo>
                  <a:pt y="506" x="7248"/>
                  <a:pt y="506" x="7254"/>
                  <a:pt y="506" x="7264"/>
                </a:cubicBezTo>
                <a:cubicBezTo>
                  <a:pt y="506" x="7276"/>
                  <a:pt y="504" x="7288"/>
                  <a:pt y="501" x="7300"/>
                </a:cubicBezTo>
                <a:cubicBezTo>
                  <a:pt y="497" x="7313"/>
                  <a:pt y="494" x="7322"/>
                  <a:pt y="490" x="7329"/>
                </a:cubicBezTo>
                <a:cubicBezTo>
                  <a:pt y="490" x="7336"/>
                  <a:pt y="491" x="7344"/>
                  <a:pt y="491" x="7351"/>
                </a:cubicBezTo>
                <a:cubicBezTo>
                  <a:pt y="491" x="7361"/>
                  <a:pt y="490" x="7372"/>
                  <a:pt y="489" x="7383"/>
                </a:cubicBezTo>
                <a:cubicBezTo>
                  <a:pt y="488" x="7403"/>
                  <a:pt y="487" x="7423"/>
                  <a:pt y="487" x="7442"/>
                </a:cubicBezTo>
                <a:cubicBezTo>
                  <a:pt y="487" x="7449"/>
                  <a:pt y="488" x="7456"/>
                  <a:pt y="488" x="7463"/>
                </a:cubicBezTo>
                <a:cubicBezTo>
                  <a:pt y="488" x="7470"/>
                  <a:pt y="489" x="7479"/>
                  <a:pt y="490" x="7489"/>
                </a:cubicBezTo>
                <a:cubicBezTo>
                  <a:pt y="486" x="7498"/>
                  <a:pt y="483" x="7507"/>
                  <a:pt y="481" x="7515"/>
                </a:cubicBezTo>
                <a:cubicBezTo>
                  <a:pt y="480" x="7522"/>
                  <a:pt y="475" x="7535"/>
                  <a:pt y="467" x="7551"/>
                </a:cubicBezTo>
                <a:cubicBezTo>
                  <a:pt y="464" x="7551"/>
                  <a:pt y="461" x="7554"/>
                  <a:pt y="460" x="7558"/>
                </a:cubicBezTo>
                <a:lnTo>
                  <a:pt y="440" x="7558"/>
                </a:lnTo>
                <a:cubicBezTo>
                  <a:pt y="430" x="7558"/>
                  <a:pt y="422" x="7557"/>
                  <a:pt y="417" x="7554"/>
                </a:cubicBezTo>
                <a:cubicBezTo>
                  <a:pt y="412" x="7550"/>
                  <a:pt y="400" x="7548"/>
                  <a:pt y="381" x="7546"/>
                </a:cubicBezTo>
                <a:cubicBezTo>
                  <a:pt y="383" x="7533"/>
                  <a:pt y="384" x="7522"/>
                  <a:pt y="384" x="7514"/>
                </a:cubicBezTo>
                <a:cubicBezTo>
                  <a:pt y="384" x="7510"/>
                  <a:pt y="384" x="7507"/>
                  <a:pt y="384" x="7505"/>
                </a:cubicBezTo>
                <a:cubicBezTo>
                  <a:pt y="382" x="7497"/>
                  <a:pt y="381" x="7489"/>
                  <a:pt y="381" x="7480"/>
                </a:cubicBezTo>
                <a:cubicBezTo>
                  <a:pt y="381" x="7470"/>
                  <a:pt y="382" x="7463"/>
                  <a:pt y="384" x="7459"/>
                </a:cubicBezTo>
                <a:cubicBezTo>
                  <a:pt y="381" x="7445"/>
                  <a:pt y="379" x="7430"/>
                  <a:pt y="378" x="7412"/>
                </a:cubicBezTo>
                <a:cubicBezTo>
                  <a:pt y="376" x="7395"/>
                  <a:pt y="375" x="7377"/>
                  <a:pt y="375" x="7360"/>
                </a:cubicBezTo>
                <a:cubicBezTo>
                  <a:pt y="375" x="7340"/>
                  <a:pt y="376" x="7320"/>
                  <a:pt y="376" x="7301"/>
                </a:cubicBezTo>
                <a:cubicBezTo>
                  <a:pt y="377" x="7282"/>
                  <a:pt y="377" x="7261"/>
                  <a:pt y="377" x="7239"/>
                </a:cubicBezTo>
                <a:cubicBezTo>
                  <a:pt y="383" x="7226"/>
                  <a:pt y="386" x="7212"/>
                  <a:pt y="386" x="7200"/>
                </a:cubicBezTo>
                <a:cubicBezTo>
                  <a:pt y="386" x="7193"/>
                  <a:pt y="386" x="7185"/>
                  <a:pt y="385" x="7178"/>
                </a:cubicBezTo>
                <a:cubicBezTo>
                  <a:pt y="384" x="7171"/>
                  <a:pt y="382" x="7161"/>
                  <a:pt y="380" x="7147"/>
                </a:cubicBezTo>
                <a:cubicBezTo>
                  <a:pt y="387" x="7138"/>
                  <a:pt y="391" x="7133"/>
                  <a:pt y="391" x="7133"/>
                </a:cubicBezTo>
                <a:lnTo>
                  <a:pt y="391" x="7134"/>
                </a:lnTo>
                <a:cubicBezTo>
                  <a:pt y="393" x="7121"/>
                  <a:pt y="394" x="7110"/>
                  <a:pt y="397" x="7101"/>
                </a:cubicBezTo>
                <a:cubicBezTo>
                  <a:pt y="399" x="7092"/>
                  <a:pt y="402" x="7083"/>
                  <a:pt y="405" x="7074"/>
                </a:cubicBezTo>
                <a:cubicBezTo>
                  <a:pt y="408" x="7066"/>
                  <a:pt y="412" x="7058"/>
                  <a:pt y="416" x="7050"/>
                </a:cubicBezTo>
                <a:cubicBezTo>
                  <a:pt y="421" x="7042"/>
                  <a:pt y="426" x="7033"/>
                  <a:pt y="431" x="7024"/>
                </a:cubicBezTo>
                <a:cubicBezTo>
                  <a:pt y="435" x="7018"/>
                  <a:pt y="439" x="7012"/>
                  <a:pt y="442" x="7006"/>
                </a:cubicBezTo>
                <a:cubicBezTo>
                  <a:pt y="445" x="7000"/>
                  <a:pt y="448" x="6990"/>
                  <a:pt y="452" x="6976"/>
                </a:cubicBezTo>
                <a:cubicBezTo>
                  <a:pt y="461" x="6975"/>
                  <a:pt y="467" x="6973"/>
                  <a:pt y="468" x="6973"/>
                </a:cubicBezTo>
                <a:lnTo>
                  <a:pt y="468" x="6948"/>
                </a:lnTo>
                <a:cubicBezTo>
                  <a:pt y="474" x="6936"/>
                  <a:pt y="479" x="6928"/>
                  <a:pt y="484" x="6926"/>
                </a:cubicBezTo>
                <a:cubicBezTo>
                  <a:pt y="488" x="6924"/>
                  <a:pt y="491" x="6920"/>
                  <a:pt y="494" x="6915"/>
                </a:cubicBezTo>
                <a:lnTo>
                  <a:pt y="494" x="6915"/>
                </a:lnTo>
                <a:cubicBezTo>
                  <a:pt y="494" x="6915"/>
                  <a:pt y="494" x="6915"/>
                  <a:pt y="494" x="6915"/>
                </a:cubicBezTo>
                <a:lnTo>
                  <a:pt y="471" x="6915"/>
                </a:lnTo>
                <a:cubicBezTo>
                  <a:pt y="451" x="6885"/>
                  <a:pt y="441" x="6854"/>
                  <a:pt y="441" x="6824"/>
                </a:cubicBezTo>
                <a:cubicBezTo>
                  <a:pt y="441" x="6807"/>
                  <a:pt y="442" x="6792"/>
                  <a:pt y="444" x="6777"/>
                </a:cubicBezTo>
                <a:lnTo>
                  <a:pt y="444" x="6777"/>
                </a:lnTo>
                <a:cubicBezTo>
                  <a:pt y="437" x="6769"/>
                  <a:pt y="431" x="6761"/>
                  <a:pt y="426" x="6754"/>
                </a:cubicBezTo>
                <a:cubicBezTo>
                  <a:pt y="421" x="6745"/>
                  <a:pt y="418" x="6736"/>
                  <a:pt y="416" x="6725"/>
                </a:cubicBezTo>
                <a:cubicBezTo>
                  <a:pt y="415" x="6721"/>
                  <a:pt y="414" x="6717"/>
                  <a:pt y="414" x="6713"/>
                </a:cubicBezTo>
                <a:cubicBezTo>
                  <a:pt y="414" x="6709"/>
                  <a:pt y="415" x="6705"/>
                  <a:pt y="416" x="6701"/>
                </a:cubicBezTo>
                <a:cubicBezTo>
                  <a:pt y="418" x="6694"/>
                  <a:pt y="423" x="6681"/>
                  <a:pt y="429" x="6664"/>
                </a:cubicBezTo>
                <a:cubicBezTo>
                  <a:pt y="438" x="6666"/>
                  <a:pt y="443" x="6667"/>
                  <a:pt y="445" x="6668"/>
                </a:cubicBezTo>
                <a:lnTo>
                  <a:pt y="445" x="6668"/>
                </a:lnTo>
                <a:cubicBezTo>
                  <a:pt y="445" x="6668"/>
                  <a:pt y="445" x="6667"/>
                  <a:pt y="445" x="6667"/>
                </a:cubicBezTo>
                <a:cubicBezTo>
                  <a:pt y="445" x="6666"/>
                  <a:pt y="445" x="6665"/>
                  <a:pt y="445" x="6663"/>
                </a:cubicBezTo>
                <a:cubicBezTo>
                  <a:pt y="447" x="6660"/>
                  <a:pt y="456" x="6655"/>
                  <a:pt y="474" x="6648"/>
                </a:cubicBezTo>
                <a:lnTo>
                  <a:pt y="474" x="6648"/>
                </a:lnTo>
                <a:cubicBezTo>
                  <a:pt y="475" x="6641"/>
                  <a:pt y="476" x="6635"/>
                  <a:pt y="476" x="6627"/>
                </a:cubicBezTo>
                <a:lnTo>
                  <a:pt y="476" x="6620"/>
                </a:lnTo>
                <a:cubicBezTo>
                  <a:pt y="476" x="6620"/>
                  <a:pt y="475" x="6616"/>
                  <a:pt y="473" x="6609"/>
                </a:cubicBezTo>
                <a:cubicBezTo>
                  <a:pt y="481" x="6599"/>
                  <a:pt y="486" x="6589"/>
                  <a:pt y="489" x="6580"/>
                </a:cubicBezTo>
                <a:cubicBezTo>
                  <a:pt y="492" x="6572"/>
                  <a:pt y="494" x="6564"/>
                  <a:pt y="494" x="6557"/>
                </a:cubicBezTo>
                <a:cubicBezTo>
                  <a:pt y="494" x="6554"/>
                  <a:pt y="491" x="6547"/>
                  <a:pt y="485" x="6537"/>
                </a:cubicBezTo>
                <a:cubicBezTo>
                  <a:pt y="494" x="6528"/>
                  <a:pt y="499" x="6520"/>
                  <a:pt y="501" x="6515"/>
                </a:cubicBezTo>
                <a:cubicBezTo>
                  <a:pt y="503" x="6511"/>
                  <a:pt y="506" x="6506"/>
                  <a:pt y="509" x="6502"/>
                </a:cubicBezTo>
                <a:cubicBezTo>
                  <a:pt y="518" x="6475"/>
                  <a:pt y="526" x="6446"/>
                  <a:pt y="533" x="6416"/>
                </a:cubicBezTo>
                <a:cubicBezTo>
                  <a:pt y="540" x="6385"/>
                  <a:pt y="548" x="6355"/>
                  <a:pt y="557" x="6324"/>
                </a:cubicBezTo>
                <a:cubicBezTo>
                  <a:pt y="566" x="6293"/>
                  <a:pt y="575" x="6263"/>
                  <a:pt y="586" x="6233"/>
                </a:cubicBezTo>
                <a:cubicBezTo>
                  <a:pt y="597" x="6203"/>
                  <a:pt y="604" x="6184"/>
                  <a:pt y="609" x="6175"/>
                </a:cubicBezTo>
                <a:cubicBezTo>
                  <a:pt y="621" x="6175"/>
                  <a:pt y="628" x="6174"/>
                  <a:pt y="628" x="6172"/>
                </a:cubicBezTo>
                <a:cubicBezTo>
                  <a:pt y="628" x="6171"/>
                  <a:pt y="627" x="6170"/>
                  <a:pt y="626" x="6169"/>
                </a:cubicBezTo>
                <a:cubicBezTo>
                  <a:pt y="620" x="6164"/>
                  <a:pt y="617" x="6158"/>
                  <a:pt y="617" x="6150"/>
                </a:cubicBezTo>
                <a:cubicBezTo>
                  <a:pt y="617" x="6147"/>
                  <a:pt y="617" x="6145"/>
                  <a:pt y="617" x="6143"/>
                </a:cubicBezTo>
                <a:lnTo>
                  <a:pt y="617" x="6143"/>
                </a:lnTo>
                <a:cubicBezTo>
                  <a:pt y="614" x="6142"/>
                  <a:pt y="605" x="6135"/>
                  <a:pt y="592" x="6122"/>
                </a:cubicBezTo>
                <a:cubicBezTo>
                  <a:pt y="616" x="6119"/>
                  <a:pt y="629" x="6117"/>
                  <a:pt y="631" x="6117"/>
                </a:cubicBezTo>
                <a:lnTo>
                  <a:pt y="631" x="6117"/>
                </a:lnTo>
                <a:cubicBezTo>
                  <a:pt y="631" x="6117"/>
                  <a:pt y="631" x="6116"/>
                  <a:pt y="632" x="6115"/>
                </a:cubicBezTo>
                <a:cubicBezTo>
                  <a:pt y="632" x="6112"/>
                  <a:pt y="633" x="6108"/>
                  <a:pt y="633" x="6102"/>
                </a:cubicBezTo>
                <a:cubicBezTo>
                  <a:pt y="633" x="6096"/>
                  <a:pt y="636" x="6089"/>
                  <a:pt y="642" x="6080"/>
                </a:cubicBezTo>
                <a:cubicBezTo>
                  <a:pt y="654" x="6072"/>
                  <a:pt y="665" x="6067"/>
                  <a:pt y="676" x="6063"/>
                </a:cubicBezTo>
                <a:cubicBezTo>
                  <a:pt y="686" x="6059"/>
                  <a:pt y="697" x="6058"/>
                  <a:pt y="709" x="6058"/>
                </a:cubicBezTo>
                <a:cubicBezTo>
                  <a:pt y="733" x="6058"/>
                  <a:pt y="755" x="6069"/>
                  <a:pt y="775" x="6092"/>
                </a:cubicBezTo>
                <a:cubicBezTo>
                  <a:pt y="773" x="6104"/>
                  <a:pt y="772" x="6112"/>
                  <a:pt y="772" x="6115"/>
                </a:cubicBezTo>
                <a:cubicBezTo>
                  <a:pt y="771" x="6119"/>
                  <a:pt y="771" x="6123"/>
                  <a:pt y="771" x="6126"/>
                </a:cubicBezTo>
                <a:cubicBezTo>
                  <a:pt y="771" x="6128"/>
                  <a:pt y="773" x="6134"/>
                  <a:pt y="776" x="6144"/>
                </a:cubicBezTo>
                <a:cubicBezTo>
                  <a:pt y="766" x="6158"/>
                  <a:pt y="759" x="6171"/>
                  <a:pt y="756" x="6181"/>
                </a:cubicBezTo>
                <a:cubicBezTo>
                  <a:pt y="752" x="6192"/>
                  <a:pt y="748" x="6204"/>
                  <a:pt y="745" x="6217"/>
                </a:cubicBezTo>
                <a:cubicBezTo>
                  <a:pt y="741" x="6229"/>
                  <a:pt y="737" x="6242"/>
                  <a:pt y="731" x="6255"/>
                </a:cubicBezTo>
                <a:cubicBezTo>
                  <a:pt y="726" x="6268"/>
                  <a:pt y="722" x="6275"/>
                  <a:pt y="721" x="6277"/>
                </a:cubicBezTo>
                <a:cubicBezTo>
                  <a:pt y="717" x="6273"/>
                  <a:pt y="716" x="6275"/>
                  <a:pt y="716" x="6284"/>
                </a:cubicBezTo>
                <a:cubicBezTo>
                  <a:pt y="716" x="6295"/>
                  <a:pt y="714" x="6304"/>
                  <a:pt y="710" x="6310"/>
                </a:cubicBezTo>
                <a:cubicBezTo>
                  <a:pt y="709" x="6312"/>
                  <a:pt y="708" x="6314"/>
                  <a:pt y="707" x="6315"/>
                </a:cubicBezTo>
                <a:lnTo>
                  <a:pt y="707" x="6315"/>
                </a:lnTo>
                <a:cubicBezTo>
                  <a:pt y="712" x="6316"/>
                  <a:pt y="722" x="6317"/>
                  <a:pt y="736" x="6318"/>
                </a:cubicBezTo>
                <a:cubicBezTo>
                  <a:pt y="753" x="6320"/>
                  <a:pt y="769" x="6320"/>
                  <a:pt y="785" x="6320"/>
                </a:cubicBezTo>
                <a:cubicBezTo>
                  <a:pt y="795" x="6320"/>
                  <a:pt y="804" x="6320"/>
                  <a:pt y="814" x="6320"/>
                </a:cubicBezTo>
                <a:cubicBezTo>
                  <a:pt y="824" x="6319"/>
                  <a:pt y="836" x="6319"/>
                  <a:pt y="852" x="6319"/>
                </a:cubicBezTo>
                <a:cubicBezTo>
                  <a:pt y="860" x="6327"/>
                  <a:pt y="866" x="6331"/>
                  <a:pt y="872" x="6333"/>
                </a:cubicBezTo>
                <a:cubicBezTo>
                  <a:pt y="877" x="6335"/>
                  <a:pt y="883" x="6336"/>
                  <a:pt y="889" x="6336"/>
                </a:cubicBezTo>
                <a:lnTo>
                  <a:pt y="889" x="6336"/>
                </a:lnTo>
                <a:cubicBezTo>
                  <a:pt y="894" x="6309"/>
                  <a:pt y="899" x="6275"/>
                  <a:pt y="903" x="6233"/>
                </a:cubicBezTo>
                <a:cubicBezTo>
                  <a:pt y="908" x="6191"/>
                  <a:pt y="911" x="6152"/>
                  <a:pt y="911" x="6117"/>
                </a:cubicBezTo>
                <a:cubicBezTo>
                  <a:pt y="911" x="6117"/>
                  <a:pt y="909" x="6112"/>
                  <a:pt y="905" x="6103"/>
                </a:cubicBezTo>
                <a:cubicBezTo>
                  <a:pt y="901" x="6094"/>
                  <a:pt y="899" x="6084"/>
                  <a:pt y="899" x="6074"/>
                </a:cubicBezTo>
                <a:cubicBezTo>
                  <a:pt y="899" x="6072"/>
                  <a:pt y="899" x="6071"/>
                  <a:pt y="899" x="6070"/>
                </a:cubicBezTo>
                <a:lnTo>
                  <a:pt y="899" x="6070"/>
                </a:lnTo>
                <a:cubicBezTo>
                  <a:pt y="891" x="6060"/>
                  <a:pt y="885" x="6048"/>
                  <a:pt y="881" x="6033"/>
                </a:cubicBezTo>
                <a:cubicBezTo>
                  <a:pt y="877" x="6018"/>
                  <a:pt y="873" x="6008"/>
                  <a:pt y="869" x="6003"/>
                </a:cubicBezTo>
                <a:cubicBezTo>
                  <a:pt y="868" x="6001"/>
                  <a:pt y="864" x="5999"/>
                  <a:pt y="859" x="5995"/>
                </a:cubicBezTo>
                <a:cubicBezTo>
                  <a:pt y="853" x="5992"/>
                  <a:pt y="847" x="5988"/>
                  <a:pt y="840" x="5985"/>
                </a:cubicBezTo>
                <a:lnTo>
                  <a:pt y="818" x="5973"/>
                </a:lnTo>
                <a:cubicBezTo>
                  <a:pt y="810" x="5970"/>
                  <a:pt y="806" x="5968"/>
                  <a:pt y="805" x="5967"/>
                </a:cubicBezTo>
                <a:cubicBezTo>
                  <a:pt y="800" x="5968"/>
                  <a:pt y="792" x="5968"/>
                  <a:pt y="780" x="5968"/>
                </a:cubicBezTo>
                <a:cubicBezTo>
                  <a:pt y="770" x="5968"/>
                  <a:pt y="762" x="5968"/>
                  <a:pt y="756" x="5966"/>
                </a:cubicBezTo>
                <a:cubicBezTo>
                  <a:pt y="740" x="5972"/>
                  <a:pt y="721" x="5977"/>
                  <a:pt y="701" x="5982"/>
                </a:cubicBezTo>
                <a:cubicBezTo>
                  <a:pt y="680" x="5987"/>
                  <a:pt y="663" x="5991"/>
                  <a:pt y="648" x="5995"/>
                </a:cubicBezTo>
                <a:cubicBezTo>
                  <a:pt y="645" x="6003"/>
                  <a:pt y="637" x="6012"/>
                  <a:pt y="626" x="6021"/>
                </a:cubicBezTo>
                <a:cubicBezTo>
                  <a:pt y="614" x="6030"/>
                  <a:pt y="603" x="6038"/>
                  <a:pt y="593" x="6045"/>
                </a:cubicBezTo>
                <a:cubicBezTo>
                  <a:pt y="582" x="6052"/>
                  <a:pt y="573" x="6059"/>
                  <a:pt y="565" x="6065"/>
                </a:cubicBezTo>
                <a:cubicBezTo>
                  <a:pt y="557" x="6072"/>
                  <a:pt y="550" x="6083"/>
                  <a:pt y="544" x="6097"/>
                </a:cubicBezTo>
                <a:cubicBezTo>
                  <a:pt y="537" x="6100"/>
                  <a:pt y="533" x="6102"/>
                  <a:pt y="531" x="6103"/>
                </a:cubicBezTo>
                <a:lnTo>
                  <a:pt y="531" x="6103"/>
                </a:lnTo>
                <a:cubicBezTo>
                  <a:pt y="531" x="6109"/>
                  <a:pt y="531" x="6120"/>
                  <a:pt y="531" x="6136"/>
                </a:cubicBezTo>
                <a:cubicBezTo>
                  <a:pt y="514" x="6132"/>
                  <a:pt y="503" x="6130"/>
                  <a:pt y="500" x="6130"/>
                </a:cubicBezTo>
                <a:lnTo>
                  <a:pt y="500" x="6130"/>
                </a:lnTo>
                <a:cubicBezTo>
                  <a:pt y="498" x="6135"/>
                  <a:pt y="495" x="6144"/>
                  <a:pt y="488" x="6155"/>
                </a:cubicBezTo>
                <a:cubicBezTo>
                  <a:pt y="481" x="6166"/>
                  <a:pt y="475" x="6177"/>
                  <a:pt y="469" x="6187"/>
                </a:cubicBezTo>
                <a:cubicBezTo>
                  <a:pt y="463" x="6197"/>
                  <a:pt y="458" x="6206"/>
                  <a:pt y="454" x="6215"/>
                </a:cubicBezTo>
                <a:cubicBezTo>
                  <a:pt y="449" x="6224"/>
                  <a:pt y="447" x="6233"/>
                  <a:pt y="447" x="6243"/>
                </a:cubicBezTo>
                <a:cubicBezTo>
                  <a:pt y="447" x="6251"/>
                  <a:pt y="449" x="6261"/>
                  <a:pt y="453" x="6273"/>
                </a:cubicBezTo>
                <a:cubicBezTo>
                  <a:pt y="439" x="6298"/>
                  <a:pt y="423" x="6312"/>
                  <a:pt y="405" x="6316"/>
                </a:cubicBezTo>
                <a:cubicBezTo>
                  <a:pt y="386" x="6320"/>
                  <a:pt y="360" x="6322"/>
                  <a:pt y="327" x="6322"/>
                </a:cubicBezTo>
                <a:lnTo>
                  <a:pt y="327" x="6322"/>
                </a:lnTo>
                <a:cubicBezTo>
                  <a:pt y="328" x="6316"/>
                  <a:pt y="329" x="6312"/>
                  <a:pt y="331" x="6310"/>
                </a:cubicBezTo>
                <a:lnTo>
                  <a:pt y="331" x="6310"/>
                </a:lnTo>
                <a:cubicBezTo>
                  <a:pt y="330" x="6310"/>
                  <a:pt y="329" x="6309"/>
                  <a:pt y="329" x="6309"/>
                </a:cubicBezTo>
                <a:cubicBezTo>
                  <a:pt y="317" x="6300"/>
                  <a:pt y="309" x="6290"/>
                  <a:pt y="305" x="6276"/>
                </a:cubicBezTo>
                <a:cubicBezTo>
                  <a:pt y="301" x="6263"/>
                  <a:pt y="299" x="6252"/>
                  <a:pt y="299" x="6243"/>
                </a:cubicBezTo>
                <a:close/>
                <a:moveTo>
                  <a:pt y="375" x="9040"/>
                </a:moveTo>
                <a:cubicBezTo>
                  <a:pt y="375" x="9021"/>
                  <a:pt y="376" x="9001"/>
                  <a:pt y="376" x="8982"/>
                </a:cubicBezTo>
                <a:cubicBezTo>
                  <a:pt y="377" x="8963"/>
                  <a:pt y="377" x="8942"/>
                  <a:pt y="377" x="8920"/>
                </a:cubicBezTo>
                <a:cubicBezTo>
                  <a:pt y="383" x="8906"/>
                  <a:pt y="386" x="8893"/>
                  <a:pt y="386" x="8880"/>
                </a:cubicBezTo>
                <a:cubicBezTo>
                  <a:pt y="386" x="8873"/>
                  <a:pt y="386" x="8866"/>
                  <a:pt y="385" x="8859"/>
                </a:cubicBezTo>
                <a:cubicBezTo>
                  <a:pt y="384" x="8852"/>
                  <a:pt y="382" x="8841"/>
                  <a:pt y="380" x="8828"/>
                </a:cubicBezTo>
                <a:cubicBezTo>
                  <a:pt y="387" x="8818"/>
                  <a:pt y="391" x="8814"/>
                  <a:pt y="391" x="8814"/>
                </a:cubicBezTo>
                <a:lnTo>
                  <a:pt y="391" x="8815"/>
                </a:lnTo>
                <a:cubicBezTo>
                  <a:pt y="393" x="8802"/>
                  <a:pt y="394" x="8791"/>
                  <a:pt y="397" x="8782"/>
                </a:cubicBezTo>
                <a:cubicBezTo>
                  <a:pt y="399" x="8772"/>
                  <a:pt y="402" x="8763"/>
                  <a:pt y="405" x="8755"/>
                </a:cubicBezTo>
                <a:cubicBezTo>
                  <a:pt y="408" x="8747"/>
                  <a:pt y="412" x="8738"/>
                  <a:pt y="416" x="8730"/>
                </a:cubicBezTo>
                <a:cubicBezTo>
                  <a:pt y="421" x="8723"/>
                  <a:pt y="426" x="8714"/>
                  <a:pt y="431" x="8704"/>
                </a:cubicBezTo>
                <a:cubicBezTo>
                  <a:pt y="435" x="8699"/>
                  <a:pt y="439" x="8693"/>
                  <a:pt y="442" x="8687"/>
                </a:cubicBezTo>
                <a:cubicBezTo>
                  <a:pt y="445" x="8681"/>
                  <a:pt y="448" x="8671"/>
                  <a:pt y="452" x="8657"/>
                </a:cubicBezTo>
                <a:cubicBezTo>
                  <a:pt y="461" x="8655"/>
                  <a:pt y="467" x="8654"/>
                  <a:pt y="468" x="8653"/>
                </a:cubicBezTo>
                <a:lnTo>
                  <a:pt y="468" x="8628"/>
                </a:lnTo>
                <a:cubicBezTo>
                  <a:pt y="474" x="8616"/>
                  <a:pt y="479" x="8609"/>
                  <a:pt y="484" x="8606"/>
                </a:cubicBezTo>
                <a:cubicBezTo>
                  <a:pt y="489" x="8604"/>
                  <a:pt y="493" x="8598"/>
                  <a:pt y="497" x="8590"/>
                </a:cubicBezTo>
                <a:cubicBezTo>
                  <a:pt y="511" x="8589"/>
                  <a:pt y="522" x="8588"/>
                  <a:pt y="529" x="8588"/>
                </a:cubicBezTo>
                <a:lnTo>
                  <a:pt y="548" x="8588"/>
                </a:lnTo>
                <a:cubicBezTo>
                  <a:pt y="567" x="8588"/>
                  <a:pt y="586" x="8589"/>
                  <a:pt y="605" x="8590"/>
                </a:cubicBezTo>
                <a:cubicBezTo>
                  <a:pt y="623" x="8591"/>
                  <a:pt y="642" x="8592"/>
                  <a:pt y="660" x="8592"/>
                </a:cubicBezTo>
                <a:lnTo>
                  <a:pt y="660" x="8592"/>
                </a:lnTo>
                <a:cubicBezTo>
                  <a:pt y="670" x="8588"/>
                  <a:pt y="680" x="8583"/>
                  <a:pt y="692" x="8579"/>
                </a:cubicBezTo>
                <a:cubicBezTo>
                  <a:pt y="703" x="8575"/>
                  <a:pt y="715" x="8568"/>
                  <a:pt y="729" x="8561"/>
                </a:cubicBezTo>
                <a:lnTo>
                  <a:pt y="741" x="8561"/>
                </a:lnTo>
                <a:cubicBezTo>
                  <a:pt y="751" x="8561"/>
                  <a:pt y="760" x="8562"/>
                  <a:pt y="766" x="8564"/>
                </a:cubicBezTo>
                <a:cubicBezTo>
                  <a:pt y="773" x="8567"/>
                  <a:pt y="778" x="8568"/>
                  <a:pt y="781" x="8569"/>
                </a:cubicBezTo>
                <a:cubicBezTo>
                  <a:pt y="783" x="8569"/>
                  <a:pt y="787" x="8568"/>
                  <a:pt y="793" x="8568"/>
                </a:cubicBezTo>
                <a:cubicBezTo>
                  <a:pt y="800" x="8568"/>
                  <a:pt y="805" x="8567"/>
                  <a:pt y="810" x="8567"/>
                </a:cubicBezTo>
                <a:cubicBezTo>
                  <a:pt y="815" x="8566"/>
                  <a:pt y="820" x="8565"/>
                  <a:pt y="824" x="8564"/>
                </a:cubicBezTo>
                <a:cubicBezTo>
                  <a:pt y="827" x="8563"/>
                  <a:pt y="832" x="8560"/>
                  <a:pt y="839" x="8554"/>
                </a:cubicBezTo>
                <a:cubicBezTo>
                  <a:pt y="852" x="8558"/>
                  <a:pt y="863" x="8561"/>
                  <a:pt y="871" x="8561"/>
                </a:cubicBezTo>
                <a:cubicBezTo>
                  <a:pt y="880" x="8561"/>
                  <a:pt y="890" x="8560"/>
                  <a:pt y="900" x="8559"/>
                </a:cubicBezTo>
                <a:cubicBezTo>
                  <a:pt y="910" x="8557"/>
                  <a:pt y="921" x="8557"/>
                  <a:pt y="932" x="8557"/>
                </a:cubicBezTo>
                <a:cubicBezTo>
                  <a:pt y="941" x="8557"/>
                  <a:pt y="949" x="8557"/>
                  <a:pt y="955" x="8559"/>
                </a:cubicBezTo>
                <a:cubicBezTo>
                  <a:pt y="957" x="8559"/>
                  <a:pt y="959" x="8560"/>
                  <a:pt y="962" x="8561"/>
                </a:cubicBezTo>
                <a:lnTo>
                  <a:pt y="962" x="8561"/>
                </a:lnTo>
                <a:cubicBezTo>
                  <a:pt y="962" x="8561"/>
                  <a:pt y="962" x="8561"/>
                  <a:pt y="962" x="8561"/>
                </a:cubicBezTo>
                <a:cubicBezTo>
                  <a:pt y="963" x="8558"/>
                  <a:pt y="970" x="8557"/>
                  <a:pt y="984" x="8557"/>
                </a:cubicBezTo>
                <a:lnTo>
                  <a:pt y="991" x="8557"/>
                </a:lnTo>
                <a:cubicBezTo>
                  <a:pt y="1010" x="8564"/>
                  <a:pt y="1029" x="8571"/>
                  <a:pt y="1048" x="8577"/>
                </a:cubicBezTo>
                <a:cubicBezTo>
                  <a:pt y="1066" x="8583"/>
                  <a:pt y="1085" x="8591"/>
                  <a:pt y="1102" x="8602"/>
                </a:cubicBezTo>
                <a:cubicBezTo>
                  <a:pt y="1119" x="8612"/>
                  <a:pt y="1134" x="8625"/>
                  <a:pt y="1147" x="8642"/>
                </a:cubicBezTo>
                <a:cubicBezTo>
                  <a:pt y="1160" x="8658"/>
                  <a:pt y="1167" x="8671"/>
                  <a:pt y="1168" x="8682"/>
                </a:cubicBezTo>
                <a:cubicBezTo>
                  <a:pt y="1171" x="8681"/>
                  <a:pt y="1174" x="8685"/>
                  <a:pt y="1176" x="8694"/>
                </a:cubicBezTo>
                <a:cubicBezTo>
                  <a:pt y="1178" x="8704"/>
                  <a:pt y="1181" x="8710"/>
                  <a:pt y="1186" x="8714"/>
                </a:cubicBezTo>
                <a:cubicBezTo>
                  <a:pt y="1186" x="8731"/>
                  <a:pt y="1185" x="8743"/>
                  <a:pt y="1184" x="8751"/>
                </a:cubicBezTo>
                <a:cubicBezTo>
                  <a:pt y="1183" x="8758"/>
                  <a:pt y="1183" x="8766"/>
                  <a:pt y="1183" x="8773"/>
                </a:cubicBezTo>
                <a:cubicBezTo>
                  <a:pt y="1183" x="8780"/>
                  <a:pt y="1184" x="8790"/>
                  <a:pt y="1187" x="8801"/>
                </a:cubicBezTo>
                <a:cubicBezTo>
                  <a:pt y="1175" x="8823"/>
                  <a:pt y="1165" x="8842"/>
                  <a:pt y="1155" x="8859"/>
                </a:cubicBezTo>
                <a:cubicBezTo>
                  <a:pt y="1146" x="8875"/>
                  <a:pt y="1138" x="8894"/>
                  <a:pt y="1131" x="8916"/>
                </a:cubicBezTo>
                <a:cubicBezTo>
                  <a:pt y="1122" x="8923"/>
                  <a:pt y="1116" x="8929"/>
                  <a:pt y="1111" x="8934"/>
                </a:cubicBezTo>
                <a:cubicBezTo>
                  <a:pt y="1107" x="8939"/>
                  <a:pt y="1103" x="8945"/>
                  <a:pt y="1099" x="8950"/>
                </a:cubicBezTo>
                <a:cubicBezTo>
                  <a:pt y="1096" x="8957"/>
                  <a:pt y="1093" x="8963"/>
                  <a:pt y="1090" x="8966"/>
                </a:cubicBezTo>
                <a:cubicBezTo>
                  <a:pt y="1081" x="8977"/>
                  <a:pt y="1069" x="8988"/>
                  <a:pt y="1053" x="8999"/>
                </a:cubicBezTo>
                <a:cubicBezTo>
                  <a:pt y="1037" x="9010"/>
                  <a:pt y="1021" x="9020"/>
                  <a:pt y="1004" x="9029"/>
                </a:cubicBezTo>
                <a:cubicBezTo>
                  <a:pt y="988" x="9039"/>
                  <a:pt y="971" x="9047"/>
                  <a:pt y="955" x="9055"/>
                </a:cubicBezTo>
                <a:cubicBezTo>
                  <a:pt y="938" x="9063"/>
                  <a:pt y="921" x="9071"/>
                  <a:pt y="902" x="9081"/>
                </a:cubicBezTo>
                <a:cubicBezTo>
                  <a:pt y="889" x="9073"/>
                  <a:pt y="878" x="9068"/>
                  <a:pt y="869" x="9065"/>
                </a:cubicBezTo>
                <a:cubicBezTo>
                  <a:pt y="860" x="9062"/>
                  <a:pt y="847" x="9054"/>
                  <a:pt y="829" x="9041"/>
                </a:cubicBezTo>
                <a:cubicBezTo>
                  <a:pt y="834" x="9029"/>
                  <a:pt y="836" x="9022"/>
                  <a:pt y="837" x="9019"/>
                </a:cubicBezTo>
                <a:cubicBezTo>
                  <a:pt y="837" x="9017"/>
                  <a:pt y="837" x="9015"/>
                  <a:pt y="837" x="9013"/>
                </a:cubicBezTo>
                <a:cubicBezTo>
                  <a:pt y="837" x="9011"/>
                  <a:pt y="837" x="9010"/>
                  <a:pt y="837" x="9008"/>
                </a:cubicBezTo>
                <a:cubicBezTo>
                  <a:pt y="837" x="9006"/>
                  <a:pt y="833" x="8998"/>
                  <a:pt y="827" x="8983"/>
                </a:cubicBezTo>
                <a:cubicBezTo>
                  <a:pt y="846" x="8975"/>
                  <a:pt y="858" x="8968"/>
                  <a:pt y="863" x="8962"/>
                </a:cubicBezTo>
                <a:cubicBezTo>
                  <a:pt y="868" x="8955"/>
                  <a:pt y="876" x="8946"/>
                  <a:pt y="888" x="8936"/>
                </a:cubicBezTo>
                <a:lnTo>
                  <a:pt y="913" x="8936"/>
                </a:lnTo>
                <a:cubicBezTo>
                  <a:pt y="916" x="8930"/>
                  <a:pt y="923" x="8925"/>
                  <a:pt y="934" x="8920"/>
                </a:cubicBezTo>
                <a:cubicBezTo>
                  <a:pt y="945" x="8915"/>
                  <a:pt y="953" x="8911"/>
                  <a:pt y="957" x="8909"/>
                </a:cubicBezTo>
                <a:cubicBezTo>
                  <a:pt y="958" x="8905"/>
                  <a:pt y="962" x="8899"/>
                  <a:pt y="969" x="8890"/>
                </a:cubicBezTo>
                <a:cubicBezTo>
                  <a:pt y="976" x="8881"/>
                  <a:pt y="983" x="8873"/>
                  <a:pt y="990" x="8865"/>
                </a:cubicBezTo>
                <a:cubicBezTo>
                  <a:pt y="996" x="8858"/>
                  <a:pt y="1001" x="8852"/>
                  <a:pt y="1004" x="8848"/>
                </a:cubicBezTo>
                <a:cubicBezTo>
                  <a:pt y="1008" x="8844"/>
                  <a:pt y="1009" x="8842"/>
                  <a:pt y="1009" x="8843"/>
                </a:cubicBezTo>
                <a:cubicBezTo>
                  <a:pt y="1009" x="8842"/>
                  <a:pt y="1009" x="8841"/>
                  <a:pt y="1008" x="8839"/>
                </a:cubicBezTo>
                <a:cubicBezTo>
                  <a:pt y="1008" x="8836"/>
                  <a:pt y="1007" x="8832"/>
                  <a:pt y="1007" x="8826"/>
                </a:cubicBezTo>
                <a:lnTo>
                  <a:pt y="1010" x="8811"/>
                </a:lnTo>
                <a:cubicBezTo>
                  <a:pt y="1021" x="8804"/>
                  <a:pt y="1027" x="8798"/>
                  <a:pt y="1030" x="8792"/>
                </a:cubicBezTo>
                <a:cubicBezTo>
                  <a:pt y="1032" x="8786"/>
                  <a:pt y="1034" x="8779"/>
                  <a:pt y="1034" x="8772"/>
                </a:cubicBezTo>
                <a:cubicBezTo>
                  <a:pt y="1034" x="8761"/>
                  <a:pt y="1031" x="8752"/>
                  <a:pt y="1025" x="8744"/>
                </a:cubicBezTo>
                <a:cubicBezTo>
                  <a:pt y="1019" x="8737"/>
                  <a:pt y="1012" x="8731"/>
                  <a:pt y="1001" x="8726"/>
                </a:cubicBezTo>
                <a:cubicBezTo>
                  <a:pt y="991" x="8721"/>
                  <a:pt y="980" x="8717"/>
                  <a:pt y="967" x="8715"/>
                </a:cubicBezTo>
                <a:cubicBezTo>
                  <a:pt y="953" x="8712"/>
                  <a:pt y="941" x="8711"/>
                  <a:pt y="930" x="8711"/>
                </a:cubicBezTo>
                <a:cubicBezTo>
                  <a:pt y="925" x="8711"/>
                  <a:pt y="920" x="8711"/>
                  <a:pt y="913" x="8713"/>
                </a:cubicBezTo>
                <a:cubicBezTo>
                  <a:pt y="907" x="8714"/>
                  <a:pt y="900" x="8715"/>
                  <a:pt y="892" x="8715"/>
                </a:cubicBezTo>
                <a:cubicBezTo>
                  <a:pt y="874" x="8715"/>
                  <a:pt y="863" x="8712"/>
                  <a:pt y="861" x="8708"/>
                </a:cubicBezTo>
                <a:lnTo>
                  <a:pt y="861" x="8708"/>
                </a:lnTo>
                <a:cubicBezTo>
                  <a:pt y="854" x="8709"/>
                  <a:pt y="847" x="8710"/>
                  <a:pt y="841" x="8710"/>
                </a:cubicBezTo>
                <a:cubicBezTo>
                  <a:pt y="831" x="8710"/>
                  <a:pt y="823" x="8711"/>
                  <a:pt y="816" x="8711"/>
                </a:cubicBezTo>
                <a:cubicBezTo>
                  <a:pt y="809" x="8711"/>
                  <a:pt y="805" x="8711"/>
                  <a:pt y="804" x="8712"/>
                </a:cubicBezTo>
                <a:lnTo>
                  <a:pt y="804" x="8712"/>
                </a:lnTo>
                <a:cubicBezTo>
                  <a:pt y="804" x="8712"/>
                  <a:pt y="804" x="8712"/>
                  <a:pt y="804" x="8712"/>
                </a:cubicBezTo>
                <a:cubicBezTo>
                  <a:pt y="804" x="8712"/>
                  <a:pt y="803" x="8715"/>
                  <a:pt y="802" x="8720"/>
                </a:cubicBezTo>
                <a:cubicBezTo>
                  <a:pt y="800" x="8726"/>
                  <a:pt y="798" x="8730"/>
                  <a:pt y="796" x="8731"/>
                </a:cubicBezTo>
                <a:cubicBezTo>
                  <a:pt y="796" x="8728"/>
                  <a:pt y="795" x="8727"/>
                  <a:pt y="795" x="8728"/>
                </a:cubicBezTo>
                <a:cubicBezTo>
                  <a:pt y="795" x="8728"/>
                  <a:pt y="795" x="8729"/>
                  <a:pt y="796" x="8731"/>
                </a:cubicBezTo>
                <a:cubicBezTo>
                  <a:pt y="796" x="8736"/>
                  <a:pt y="796" x="8740"/>
                  <a:pt y="796" x="8744"/>
                </a:cubicBezTo>
                <a:cubicBezTo>
                  <a:pt y="796" x="8760"/>
                  <a:pt y="794" x="8775"/>
                  <a:pt y="791" x="8789"/>
                </a:cubicBezTo>
                <a:cubicBezTo>
                  <a:pt y="788" x="8803"/>
                  <a:pt y="786" x="8816"/>
                  <a:pt y="786" x="8829"/>
                </a:cubicBezTo>
                <a:cubicBezTo>
                  <a:pt y="786" x="8835"/>
                  <a:pt y="787" x="8842"/>
                  <a:pt y="789" x="8851"/>
                </a:cubicBezTo>
                <a:cubicBezTo>
                  <a:pt y="782" x="8858"/>
                  <a:pt y="778" x="8863"/>
                  <a:pt y="776" x="8865"/>
                </a:cubicBezTo>
                <a:lnTo>
                  <a:pt y="776" x="8865"/>
                </a:lnTo>
                <a:cubicBezTo>
                  <a:pt y="775" x="8877"/>
                  <a:pt y="773" x="8889"/>
                  <a:pt y="770" x="8901"/>
                </a:cubicBezTo>
                <a:cubicBezTo>
                  <a:pt y="765" x="8917"/>
                  <a:pt y="760" x="8932"/>
                  <a:pt y="754" x="8947"/>
                </a:cubicBezTo>
                <a:cubicBezTo>
                  <a:pt y="749" x="8961"/>
                  <a:pt y="744" x="8975"/>
                  <a:pt y="740" x="8989"/>
                </a:cubicBezTo>
                <a:cubicBezTo>
                  <a:pt y="736" x="9002"/>
                  <a:pt y="735" x="9016"/>
                  <a:pt y="735" x="9030"/>
                </a:cubicBezTo>
                <a:lnTo>
                  <a:pt y="735" x="9053"/>
                </a:lnTo>
                <a:cubicBezTo>
                  <a:pt y="720" x="9060"/>
                  <a:pt y="708" x="9068"/>
                  <a:pt y="697" x="9075"/>
                </a:cubicBezTo>
                <a:cubicBezTo>
                  <a:pt y="687" x="9083"/>
                  <a:pt y="675" x="9087"/>
                  <a:pt y="661" x="9087"/>
                </a:cubicBezTo>
                <a:cubicBezTo>
                  <a:pt y="651" x="9087"/>
                  <a:pt y="643" x="9084"/>
                  <a:pt y="636" x="9079"/>
                </a:cubicBezTo>
                <a:cubicBezTo>
                  <a:pt y="630" x="9074"/>
                  <a:pt y="623" x="9067"/>
                  <a:pt y="617" x="9058"/>
                </a:cubicBezTo>
                <a:cubicBezTo>
                  <a:pt y="615" x="9045"/>
                  <a:pt y="614" x="9035"/>
                  <a:pt y="614" x="9027"/>
                </a:cubicBezTo>
                <a:cubicBezTo>
                  <a:pt y="614" x="9019"/>
                  <a:pt y="612" x="9009"/>
                  <a:pt y="607" x="8998"/>
                </a:cubicBezTo>
                <a:cubicBezTo>
                  <a:pt y="614" x="8983"/>
                  <a:pt y="618" x="8971"/>
                  <a:pt y="620" x="8962"/>
                </a:cubicBezTo>
                <a:cubicBezTo>
                  <a:pt y="621" x="8953"/>
                  <a:pt y="622" x="8944"/>
                  <a:pt y="623" x="8934"/>
                </a:cubicBezTo>
                <a:cubicBezTo>
                  <a:pt y="623" x="8925"/>
                  <a:pt y="624" x="8915"/>
                  <a:pt y="625" x="8904"/>
                </a:cubicBezTo>
                <a:cubicBezTo>
                  <a:pt y="625" x="8893"/>
                  <a:pt y="627" x="8882"/>
                  <a:pt y="630" x="8870"/>
                </a:cubicBezTo>
                <a:cubicBezTo>
                  <a:pt y="632" x="8862"/>
                  <a:pt y="634" x="8854"/>
                  <a:pt y="634" x="8845"/>
                </a:cubicBezTo>
                <a:cubicBezTo>
                  <a:pt y="635" x="8837"/>
                  <a:pt y="635" x="8828"/>
                  <a:pt y="635" x="8819"/>
                </a:cubicBezTo>
                <a:cubicBezTo>
                  <a:pt y="635" x="8809"/>
                  <a:pt y="635" x="8799"/>
                  <a:pt y="635" x="8789"/>
                </a:cubicBezTo>
                <a:cubicBezTo>
                  <a:pt y="635" x="8788"/>
                  <a:pt y="635" x="8787"/>
                  <a:pt y="635" x="8785"/>
                </a:cubicBezTo>
                <a:cubicBezTo>
                  <a:pt y="635" x="8775"/>
                  <a:pt y="636" x="8762"/>
                  <a:pt y="638" x="8745"/>
                </a:cubicBezTo>
                <a:cubicBezTo>
                  <a:pt y="641" x="8744"/>
                  <a:pt y="643" x="8743"/>
                  <a:pt y="644" x="8743"/>
                </a:cubicBezTo>
                <a:lnTo>
                  <a:pt y="644" x="8743"/>
                </a:lnTo>
                <a:cubicBezTo>
                  <a:pt y="644" x="8741"/>
                  <a:pt y="644" x="8739"/>
                  <a:pt y="643" x="8737"/>
                </a:cubicBezTo>
                <a:lnTo>
                  <a:pt y="643" x="8737"/>
                </a:lnTo>
                <a:cubicBezTo>
                  <a:pt y="642" x="8736"/>
                  <a:pt y="639" x="8736"/>
                  <a:pt y="634" x="8735"/>
                </a:cubicBezTo>
                <a:cubicBezTo>
                  <a:pt y="628" x="8734"/>
                  <a:pt y="620" x="8734"/>
                  <a:pt y="612" x="8734"/>
                </a:cubicBezTo>
                <a:cubicBezTo>
                  <a:pt y="604" x="8734"/>
                  <a:pt y="596" x="8734"/>
                  <a:pt y="588" x="8735"/>
                </a:cubicBezTo>
                <a:cubicBezTo>
                  <a:pt y="580" x="8736"/>
                  <a:pt y="574" x="8736"/>
                  <a:pt y="570" x="8737"/>
                </a:cubicBezTo>
                <a:cubicBezTo>
                  <a:pt y="564" x="8744"/>
                  <a:pt y="558" x="8755"/>
                  <a:pt y="553" x="8771"/>
                </a:cubicBezTo>
                <a:cubicBezTo>
                  <a:pt y="547" x="8787"/>
                  <a:pt y="542" x="8804"/>
                  <a:pt y="537" x="8822"/>
                </a:cubicBezTo>
                <a:cubicBezTo>
                  <a:pt y="532" x="8841"/>
                  <a:pt y="527" x="8860"/>
                  <a:pt y="522" x="8879"/>
                </a:cubicBezTo>
                <a:cubicBezTo>
                  <a:pt y="516" x="8899"/>
                  <a:pt y="511" x="8914"/>
                  <a:pt y="505" x="8926"/>
                </a:cubicBezTo>
                <a:cubicBezTo>
                  <a:pt y="506" x="8928"/>
                  <a:pt y="506" x="8935"/>
                  <a:pt y="506" x="8945"/>
                </a:cubicBezTo>
                <a:cubicBezTo>
                  <a:pt y="506" x="8956"/>
                  <a:pt y="504" x="8968"/>
                  <a:pt y="501" x="8981"/>
                </a:cubicBezTo>
                <a:cubicBezTo>
                  <a:pt y="497" x="8993"/>
                  <a:pt y="494" x="9003"/>
                  <a:pt y="490" x="9010"/>
                </a:cubicBezTo>
                <a:cubicBezTo>
                  <a:pt y="490" x="9017"/>
                  <a:pt y="491" x="9024"/>
                  <a:pt y="491" x="9032"/>
                </a:cubicBezTo>
                <a:cubicBezTo>
                  <a:pt y="491" x="9042"/>
                  <a:pt y="490" x="9053"/>
                  <a:pt y="489" x="9064"/>
                </a:cubicBezTo>
                <a:cubicBezTo>
                  <a:pt y="488" x="9084"/>
                  <a:pt y="487" x="9103"/>
                  <a:pt y="487" x="9122"/>
                </a:cubicBezTo>
                <a:cubicBezTo>
                  <a:pt y="487" x="9129"/>
                  <a:pt y="488" x="9136"/>
                  <a:pt y="488" x="9143"/>
                </a:cubicBezTo>
                <a:cubicBezTo>
                  <a:pt y="488" x="9151"/>
                  <a:pt y="489" x="9159"/>
                  <a:pt y="490" x="9170"/>
                </a:cubicBezTo>
                <a:cubicBezTo>
                  <a:pt y="486" x="9179"/>
                  <a:pt y="483" x="9187"/>
                  <a:pt y="481" x="9195"/>
                </a:cubicBezTo>
                <a:cubicBezTo>
                  <a:pt y="480" x="9203"/>
                  <a:pt y="475" x="9215"/>
                  <a:pt y="467" x="9232"/>
                </a:cubicBezTo>
                <a:cubicBezTo>
                  <a:pt y="464" x="9232"/>
                  <a:pt y="461" x="9234"/>
                  <a:pt y="460" x="9239"/>
                </a:cubicBezTo>
                <a:lnTo>
                  <a:pt y="440" x="9239"/>
                </a:lnTo>
                <a:cubicBezTo>
                  <a:pt y="430" x="9239"/>
                  <a:pt y="422" x="9237"/>
                  <a:pt y="417" x="9234"/>
                </a:cubicBezTo>
                <a:cubicBezTo>
                  <a:pt y="412" x="9231"/>
                  <a:pt y="400" x="9229"/>
                  <a:pt y="381" x="9227"/>
                </a:cubicBezTo>
                <a:cubicBezTo>
                  <a:pt y="383" x="9213"/>
                  <a:pt y="384" x="9202"/>
                  <a:pt y="384" x="9194"/>
                </a:cubicBezTo>
                <a:cubicBezTo>
                  <a:pt y="384" x="9191"/>
                  <a:pt y="384" x="9188"/>
                  <a:pt y="384" x="9186"/>
                </a:cubicBezTo>
                <a:cubicBezTo>
                  <a:pt y="382" x="9178"/>
                  <a:pt y="381" x="9170"/>
                  <a:pt y="381" x="9160"/>
                </a:cubicBezTo>
                <a:cubicBezTo>
                  <a:pt y="381" x="9151"/>
                  <a:pt y="382" x="9144"/>
                  <a:pt y="384" x="9140"/>
                </a:cubicBezTo>
                <a:cubicBezTo>
                  <a:pt y="381" x="9126"/>
                  <a:pt y="379" x="9111"/>
                  <a:pt y="378" x="9093"/>
                </a:cubicBezTo>
                <a:cubicBezTo>
                  <a:pt y="376" x="9075"/>
                  <a:pt y="375" x="9058"/>
                  <a:pt y="375" x="9040"/>
                </a:cubicBezTo>
                <a:close/>
                <a:moveTo>
                  <a:pt y="110" x="25419"/>
                </a:moveTo>
                <a:cubicBezTo>
                  <a:pt y="110" x="25408"/>
                  <a:pt y="112" x="25395"/>
                  <a:pt y="118" x="25381"/>
                </a:cubicBezTo>
                <a:cubicBezTo>
                  <a:pt y="133" x="25366"/>
                  <a:pt y="148" x="25357"/>
                  <a:pt y="162" x="25353"/>
                </a:cubicBezTo>
                <a:cubicBezTo>
                  <a:pt y="176" x="25349"/>
                  <a:pt y="192" x="25347"/>
                  <a:pt y="209" x="25347"/>
                </a:cubicBezTo>
                <a:cubicBezTo>
                  <a:pt y="214" x="25347"/>
                  <a:pt y="220" x="25347"/>
                  <a:pt y="225" x="25347"/>
                </a:cubicBezTo>
                <a:cubicBezTo>
                  <a:pt y="230" x="25347"/>
                  <a:pt y="234" x="25348"/>
                  <a:pt y="235" x="25348"/>
                </a:cubicBezTo>
                <a:cubicBezTo>
                  <a:pt y="249" x="25340"/>
                  <a:pt y="265" x="25335"/>
                  <a:pt y="282" x="25333"/>
                </a:cubicBezTo>
                <a:cubicBezTo>
                  <a:pt y="300" x="25331"/>
                  <a:pt y="316" x="25328"/>
                  <a:pt y="330" x="25324"/>
                </a:cubicBezTo>
                <a:cubicBezTo>
                  <a:pt y="341" x="25321"/>
                  <a:pt y="351" x="25317"/>
                  <a:pt y="362" x="25313"/>
                </a:cubicBezTo>
                <a:cubicBezTo>
                  <a:pt y="369" x="25311"/>
                  <a:pt y="376" x="25308"/>
                  <a:pt y="384" x="25306"/>
                </a:cubicBezTo>
                <a:lnTo>
                  <a:pt y="384" x="25306"/>
                </a:lnTo>
                <a:cubicBezTo>
                  <a:pt y="384" x="25303"/>
                  <a:pt y="384" x="25300"/>
                  <a:pt y="384" x="25297"/>
                </a:cubicBezTo>
                <a:cubicBezTo>
                  <a:pt y="384" x="25293"/>
                  <a:pt y="384" x="25290"/>
                  <a:pt y="384" x="25288"/>
                </a:cubicBezTo>
                <a:cubicBezTo>
                  <a:pt y="382" x="25281"/>
                  <a:pt y="381" x="25272"/>
                  <a:pt y="381" x="25263"/>
                </a:cubicBezTo>
                <a:cubicBezTo>
                  <a:pt y="381" x="25254"/>
                  <a:pt y="382" x="25247"/>
                  <a:pt y="384" x="25242"/>
                </a:cubicBezTo>
                <a:cubicBezTo>
                  <a:pt y="381" x="25229"/>
                  <a:pt y="379" x="25213"/>
                  <a:pt y="378" x="25195"/>
                </a:cubicBezTo>
                <a:cubicBezTo>
                  <a:pt y="376" x="25178"/>
                  <a:pt y="375" x="25160"/>
                  <a:pt y="375" x="25143"/>
                </a:cubicBezTo>
                <a:cubicBezTo>
                  <a:pt y="375" x="25123"/>
                  <a:pt y="376" x="25104"/>
                  <a:pt y="376" x="25084"/>
                </a:cubicBezTo>
                <a:cubicBezTo>
                  <a:pt y="377" x="25065"/>
                  <a:pt y="377" x="25045"/>
                  <a:pt y="377" x="25022"/>
                </a:cubicBezTo>
                <a:cubicBezTo>
                  <a:pt y="383" x="25009"/>
                  <a:pt y="386" x="24996"/>
                  <a:pt y="386" x="24983"/>
                </a:cubicBezTo>
                <a:cubicBezTo>
                  <a:pt y="386" x="24976"/>
                  <a:pt y="386" x="24969"/>
                  <a:pt y="385" x="24961"/>
                </a:cubicBezTo>
                <a:cubicBezTo>
                  <a:pt y="384" x="24954"/>
                  <a:pt y="382" x="24944"/>
                  <a:pt y="380" x="24930"/>
                </a:cubicBezTo>
                <a:cubicBezTo>
                  <a:pt y="387" x="24921"/>
                  <a:pt y="391" x="24916"/>
                  <a:pt y="391" x="24916"/>
                </a:cubicBezTo>
                <a:lnTo>
                  <a:pt y="391" x="24917"/>
                </a:lnTo>
                <a:cubicBezTo>
                  <a:pt y="393" x="24904"/>
                  <a:pt y="394" x="24893"/>
                  <a:pt y="397" x="24884"/>
                </a:cubicBezTo>
                <a:cubicBezTo>
                  <a:pt y="399" x="24875"/>
                  <a:pt y="402" x="24866"/>
                  <a:pt y="405" x="24857"/>
                </a:cubicBezTo>
                <a:cubicBezTo>
                  <a:pt y="408" x="24849"/>
                  <a:pt y="412" x="24841"/>
                  <a:pt y="416" x="24833"/>
                </a:cubicBezTo>
                <a:cubicBezTo>
                  <a:pt y="421" x="24825"/>
                  <a:pt y="426" x="24816"/>
                  <a:pt y="431" x="24807"/>
                </a:cubicBezTo>
                <a:cubicBezTo>
                  <a:pt y="435" x="24801"/>
                  <a:pt y="439" x="24795"/>
                  <a:pt y="442" x="24790"/>
                </a:cubicBezTo>
                <a:cubicBezTo>
                  <a:pt y="445" x="24784"/>
                  <a:pt y="448" x="24774"/>
                  <a:pt y="452" x="24759"/>
                </a:cubicBezTo>
                <a:cubicBezTo>
                  <a:pt y="461" x="24758"/>
                  <a:pt y="467" x="24757"/>
                  <a:pt y="468" x="24756"/>
                </a:cubicBezTo>
                <a:lnTo>
                  <a:pt y="468" x="24731"/>
                </a:lnTo>
                <a:cubicBezTo>
                  <a:pt y="474" x="24719"/>
                  <a:pt y="479" x="24712"/>
                  <a:pt y="484" x="24709"/>
                </a:cubicBezTo>
                <a:cubicBezTo>
                  <a:pt y="489" x="24706"/>
                  <a:pt y="493" x="24701"/>
                  <a:pt y="497" x="24693"/>
                </a:cubicBezTo>
                <a:cubicBezTo>
                  <a:pt y="511" x="24691"/>
                  <a:pt y="522" x="24690"/>
                  <a:pt y="529" x="24690"/>
                </a:cubicBezTo>
                <a:lnTo>
                  <a:pt y="548" x="24690"/>
                </a:lnTo>
                <a:cubicBezTo>
                  <a:pt y="567" x="24690"/>
                  <a:pt y="586" x="24691"/>
                  <a:pt y="605" x="24692"/>
                </a:cubicBezTo>
                <a:cubicBezTo>
                  <a:pt y="623" x="24694"/>
                  <a:pt y="642" x="24694"/>
                  <a:pt y="660" x="24694"/>
                </a:cubicBezTo>
                <a:lnTo>
                  <a:pt y="660" x="24694"/>
                </a:lnTo>
                <a:cubicBezTo>
                  <a:pt y="670" x="24690"/>
                  <a:pt y="680" x="24686"/>
                  <a:pt y="692" x="24681"/>
                </a:cubicBezTo>
                <a:cubicBezTo>
                  <a:pt y="703" x="24677"/>
                  <a:pt y="715" x="24671"/>
                  <a:pt y="729" x="24663"/>
                </a:cubicBezTo>
                <a:lnTo>
                  <a:pt y="741" x="24663"/>
                </a:lnTo>
                <a:cubicBezTo>
                  <a:pt y="751" x="24663"/>
                  <a:pt y="760" x="24664"/>
                  <a:pt y="766" x="24667"/>
                </a:cubicBezTo>
                <a:cubicBezTo>
                  <a:pt y="773" x="24669"/>
                  <a:pt y="778" x="24671"/>
                  <a:pt y="781" x="24672"/>
                </a:cubicBezTo>
                <a:cubicBezTo>
                  <a:pt y="782" x="24672"/>
                  <a:pt y="783" x="24671"/>
                  <a:pt y="784" x="24671"/>
                </a:cubicBezTo>
                <a:lnTo>
                  <a:pt y="784" x="24671"/>
                </a:lnTo>
                <a:cubicBezTo>
                  <a:pt y="784" x="24668"/>
                  <a:pt y="785" x="24664"/>
                  <a:pt y="785" x="24661"/>
                </a:cubicBezTo>
                <a:cubicBezTo>
                  <a:pt y="785" x="24659"/>
                  <a:pt y="782" x="24653"/>
                  <a:pt y="778" x="24645"/>
                </a:cubicBezTo>
                <a:cubicBezTo>
                  <a:pt y="800" x="24603"/>
                  <a:pt y="818" x="24564"/>
                  <a:pt y="832" x="24527"/>
                </a:cubicBezTo>
                <a:cubicBezTo>
                  <a:pt y="845" x="24493"/>
                  <a:pt y="858" x="24461"/>
                  <a:pt y="870" x="24432"/>
                </a:cubicBezTo>
                <a:cubicBezTo>
                  <a:pt y="866" x="24428"/>
                  <a:pt y="863" x="24417"/>
                  <a:pt y="860" x="24398"/>
                </a:cubicBezTo>
                <a:cubicBezTo>
                  <a:pt y="869" x="24393"/>
                  <a:pt y="875" x="24389"/>
                  <a:pt y="876" x="24385"/>
                </a:cubicBezTo>
                <a:cubicBezTo>
                  <a:pt y="877" x="24381"/>
                  <a:pt y="877" x="24377"/>
                  <a:pt y="877" x="24371"/>
                </a:cubicBezTo>
                <a:cubicBezTo>
                  <a:pt y="877" x="24367"/>
                  <a:pt y="877" x="24362"/>
                  <a:pt y="875" x="24356"/>
                </a:cubicBezTo>
                <a:cubicBezTo>
                  <a:pt y="873" x="24351"/>
                  <a:pt y="872" x="24348"/>
                  <a:pt y="872" x="24347"/>
                </a:cubicBezTo>
                <a:cubicBezTo>
                  <a:pt y="862" x="24342"/>
                  <a:pt y="848" x="24338"/>
                  <a:pt y="830" x="24337"/>
                </a:cubicBezTo>
                <a:cubicBezTo>
                  <a:pt y="813" x="24335"/>
                  <a:pt y="797" x="24335"/>
                  <a:pt y="783" x="24335"/>
                </a:cubicBezTo>
                <a:cubicBezTo>
                  <a:pt y="774" x="24335"/>
                  <a:pt y="765" x="24335"/>
                  <a:pt y="755" x="24335"/>
                </a:cubicBezTo>
                <a:cubicBezTo>
                  <a:pt y="745" x="24335"/>
                  <a:pt y="738" x="24336"/>
                  <a:pt y="732" x="24336"/>
                </a:cubicBezTo>
                <a:cubicBezTo>
                  <a:pt y="727" x="24340"/>
                  <a:pt y="718" x="24344"/>
                  <a:pt y="706" x="24347"/>
                </a:cubicBezTo>
                <a:cubicBezTo>
                  <a:pt y="693" x="24350"/>
                  <a:pt y="681" x="24352"/>
                  <a:pt y="669" x="24354"/>
                </a:cubicBezTo>
                <a:cubicBezTo>
                  <a:pt y="657" x="24355"/>
                  <a:pt y="646" x="24355"/>
                  <a:pt y="635" x="24356"/>
                </a:cubicBezTo>
                <a:cubicBezTo>
                  <a:pt y="625" x="24356"/>
                  <a:pt y="618" x="24356"/>
                  <a:pt y="615" x="24356"/>
                </a:cubicBezTo>
                <a:cubicBezTo>
                  <a:pt y="609" x="24362"/>
                  <a:pt y="602" x="24365"/>
                  <a:pt y="591" x="24368"/>
                </a:cubicBezTo>
                <a:cubicBezTo>
                  <a:pt y="581" x="24370"/>
                  <a:pt y="571" x="24371"/>
                  <a:pt y="561" x="24371"/>
                </a:cubicBezTo>
                <a:cubicBezTo>
                  <a:pt y="554" x="24371"/>
                  <a:pt y="546" x="24370"/>
                  <a:pt y="538" x="24370"/>
                </a:cubicBezTo>
                <a:cubicBezTo>
                  <a:pt y="530" x="24369"/>
                  <a:pt y="523" x="24369"/>
                  <a:pt y="515" x="24369"/>
                </a:cubicBezTo>
                <a:cubicBezTo>
                  <a:pt y="511" x="24369"/>
                  <a:pt y="507" x="24369"/>
                  <a:pt y="502" x="24369"/>
                </a:cubicBezTo>
                <a:cubicBezTo>
                  <a:pt y="498" x="24370"/>
                  <a:pt y="491" x="24373"/>
                  <a:pt y="482" x="24377"/>
                </a:cubicBezTo>
                <a:cubicBezTo>
                  <a:pt y="460" x="24366"/>
                  <a:pt y="441" x="24360"/>
                  <a:pt y="425" x="24360"/>
                </a:cubicBezTo>
                <a:lnTo>
                  <a:pt y="399" x="24360"/>
                </a:lnTo>
                <a:cubicBezTo>
                  <a:pt y="392" x="24345"/>
                  <a:pt y="388" x="24336"/>
                  <a:pt y="387" x="24331"/>
                </a:cubicBezTo>
                <a:cubicBezTo>
                  <a:pt y="386" x="24326"/>
                  <a:pt y="378" x="24322"/>
                  <a:pt y="364" x="24319"/>
                </a:cubicBezTo>
                <a:cubicBezTo>
                  <a:pt y="370" x="24301"/>
                  <a:pt y="374" x="24290"/>
                  <a:pt y="374" x="24286"/>
                </a:cubicBezTo>
                <a:cubicBezTo>
                  <a:pt y="374" x="24285"/>
                  <a:pt y="373" x="24282"/>
                  <a:pt y="372" x="24279"/>
                </a:cubicBezTo>
                <a:cubicBezTo>
                  <a:pt y="371" x="24277"/>
                  <a:pt y="367" x="24261"/>
                  <a:pt y="359" x="24233"/>
                </a:cubicBezTo>
                <a:lnTo>
                  <a:pt y="359" x="24233"/>
                </a:lnTo>
                <a:cubicBezTo>
                  <a:pt y="374" x="24237"/>
                  <a:pt y="382" x="24240"/>
                  <a:pt y="383" x="24243"/>
                </a:cubicBezTo>
                <a:lnTo>
                  <a:pt y="383" x="24243"/>
                </a:lnTo>
                <a:cubicBezTo>
                  <a:pt y="391" x="24226"/>
                  <a:pt y="401" x="24211"/>
                  <a:pt y="415" x="24197"/>
                </a:cubicBezTo>
                <a:cubicBezTo>
                  <a:pt y="429" x="24183"/>
                  <a:pt y="454" x="24176"/>
                  <a:pt y="489" x="24176"/>
                </a:cubicBezTo>
                <a:cubicBezTo>
                  <a:pt y="497" x="24185"/>
                  <a:pt y="504" x="24189"/>
                  <a:pt y="512" x="24189"/>
                </a:cubicBezTo>
                <a:lnTo>
                  <a:pt y="532" x="24189"/>
                </a:lnTo>
                <a:cubicBezTo>
                  <a:pt y="534" x="24199"/>
                  <a:pt y="535" x="24204"/>
                  <a:pt y="535" x="24204"/>
                </a:cubicBezTo>
                <a:cubicBezTo>
                  <a:pt y="541" x="24204"/>
                  <a:pt y="550" x="24201"/>
                  <a:pt y="561" x="24194"/>
                </a:cubicBezTo>
                <a:cubicBezTo>
                  <a:pt y="574" x="24199"/>
                  <a:pt y="585" x="24201"/>
                  <a:pt y="595" x="24201"/>
                </a:cubicBezTo>
                <a:lnTo>
                  <a:pt y="616" x="24201"/>
                </a:lnTo>
                <a:cubicBezTo>
                  <a:pt y="624" x="24201"/>
                  <a:pt y="630" x="24202"/>
                  <a:pt y="634" x="24202"/>
                </a:cubicBezTo>
                <a:cubicBezTo>
                  <a:pt y="656" x="24194"/>
                  <a:pt y="680" x="24189"/>
                  <a:pt y="706" x="24187"/>
                </a:cubicBezTo>
                <a:cubicBezTo>
                  <a:pt y="732" x="24186"/>
                  <a:pt y="757" x="24183"/>
                  <a:pt y="781" x="24179"/>
                </a:cubicBezTo>
                <a:cubicBezTo>
                  <a:pt y="781" x="24179"/>
                  <a:pt y="781" x="24179"/>
                  <a:pt y="781" x="24179"/>
                </a:cubicBezTo>
                <a:lnTo>
                  <a:pt y="781" x="24175"/>
                </a:lnTo>
                <a:cubicBezTo>
                  <a:pt y="781" x="24167"/>
                  <a:pt y="781" x="24160"/>
                  <a:pt y="783" x="24153"/>
                </a:cubicBezTo>
                <a:cubicBezTo>
                  <a:pt y="784" x="24147"/>
                  <a:pt y="785" x="24141"/>
                  <a:pt y="785" x="24136"/>
                </a:cubicBezTo>
                <a:cubicBezTo>
                  <a:pt y="785" x="24133"/>
                  <a:pt y="782" x="24128"/>
                  <a:pt y="778" x="24119"/>
                </a:cubicBezTo>
                <a:cubicBezTo>
                  <a:pt y="800" x="24078"/>
                  <a:pt y="818" x="24039"/>
                  <a:pt y="832" x="24002"/>
                </a:cubicBezTo>
                <a:cubicBezTo>
                  <a:pt y="845" x="23967"/>
                  <a:pt y="858" x="23936"/>
                  <a:pt y="870" x="23907"/>
                </a:cubicBezTo>
                <a:cubicBezTo>
                  <a:pt y="866" x="23903"/>
                  <a:pt y="863" x="23892"/>
                  <a:pt y="860" x="23873"/>
                </a:cubicBezTo>
                <a:cubicBezTo>
                  <a:pt y="869" x="23868"/>
                  <a:pt y="875" x="23863"/>
                  <a:pt y="876" x="23859"/>
                </a:cubicBezTo>
                <a:cubicBezTo>
                  <a:pt y="877" x="23856"/>
                  <a:pt y="877" x="23851"/>
                  <a:pt y="877" x="23846"/>
                </a:cubicBezTo>
                <a:cubicBezTo>
                  <a:pt y="877" x="23842"/>
                  <a:pt y="877" x="23837"/>
                  <a:pt y="875" x="23831"/>
                </a:cubicBezTo>
                <a:cubicBezTo>
                  <a:pt y="873" x="23825"/>
                  <a:pt y="872" x="23822"/>
                  <a:pt y="872" x="23822"/>
                </a:cubicBezTo>
                <a:cubicBezTo>
                  <a:pt y="862" x="23816"/>
                  <a:pt y="848" x="23813"/>
                  <a:pt y="830" x="23811"/>
                </a:cubicBezTo>
                <a:cubicBezTo>
                  <a:pt y="813" x="23810"/>
                  <a:pt y="797" x="23809"/>
                  <a:pt y="783" x="23809"/>
                </a:cubicBezTo>
                <a:cubicBezTo>
                  <a:pt y="774" x="23809"/>
                  <a:pt y="765" x="23809"/>
                  <a:pt y="755" x="23810"/>
                </a:cubicBezTo>
                <a:cubicBezTo>
                  <a:pt y="745" x="23810"/>
                  <a:pt y="738" x="23810"/>
                  <a:pt y="732" x="23811"/>
                </a:cubicBezTo>
                <a:cubicBezTo>
                  <a:pt y="727" x="23815"/>
                  <a:pt y="718" x="23819"/>
                  <a:pt y="706" x="23822"/>
                </a:cubicBezTo>
                <a:cubicBezTo>
                  <a:pt y="693" x="23825"/>
                  <a:pt y="681" x="23827"/>
                  <a:pt y="669" x="23828"/>
                </a:cubicBezTo>
                <a:cubicBezTo>
                  <a:pt y="657" x="23829"/>
                  <a:pt y="646" x="23830"/>
                  <a:pt y="635" x="23830"/>
                </a:cubicBezTo>
                <a:cubicBezTo>
                  <a:pt y="625" x="23831"/>
                  <a:pt y="618" x="23831"/>
                  <a:pt y="615" x="23831"/>
                </a:cubicBezTo>
                <a:cubicBezTo>
                  <a:pt y="609" x="23836"/>
                  <a:pt y="602" x="23840"/>
                  <a:pt y="591" x="23842"/>
                </a:cubicBezTo>
                <a:cubicBezTo>
                  <a:pt y="581" x="23844"/>
                  <a:pt y="571" x="23845"/>
                  <a:pt y="561" x="23845"/>
                </a:cubicBezTo>
                <a:cubicBezTo>
                  <a:pt y="554" x="23845"/>
                  <a:pt y="546" x="23845"/>
                  <a:pt y="538" x="23844"/>
                </a:cubicBezTo>
                <a:cubicBezTo>
                  <a:pt y="530" x="23844"/>
                  <a:pt y="523" x="23843"/>
                  <a:pt y="515" x="23843"/>
                </a:cubicBezTo>
                <a:cubicBezTo>
                  <a:pt y="511" x="23843"/>
                  <a:pt y="507" x="23844"/>
                  <a:pt y="502" x="23844"/>
                </a:cubicBezTo>
                <a:cubicBezTo>
                  <a:pt y="498" x="23845"/>
                  <a:pt y="491" x="23847"/>
                  <a:pt y="482" x="23852"/>
                </a:cubicBezTo>
                <a:cubicBezTo>
                  <a:pt y="460" x="23840"/>
                  <a:pt y="441" x="23835"/>
                  <a:pt y="425" x="23835"/>
                </a:cubicBezTo>
                <a:lnTo>
                  <a:pt y="399" x="23835"/>
                </a:lnTo>
                <a:cubicBezTo>
                  <a:pt y="392" x="23820"/>
                  <a:pt y="388" x="23810"/>
                  <a:pt y="387" x="23806"/>
                </a:cubicBezTo>
                <a:cubicBezTo>
                  <a:pt y="386" x="23801"/>
                  <a:pt y="378" x="23797"/>
                  <a:pt y="364" x="23793"/>
                </a:cubicBezTo>
                <a:cubicBezTo>
                  <a:pt y="370" x="23776"/>
                  <a:pt y="374" x="23765"/>
                  <a:pt y="374" x="23761"/>
                </a:cubicBezTo>
                <a:cubicBezTo>
                  <a:pt y="374" x="23759"/>
                  <a:pt y="373" x="23757"/>
                  <a:pt y="372" x="23754"/>
                </a:cubicBezTo>
                <a:cubicBezTo>
                  <a:pt y="371" x="23751"/>
                  <a:pt y="367" x="23736"/>
                  <a:pt y="359" x="23708"/>
                </a:cubicBezTo>
                <a:lnTo>
                  <a:pt y="359" x="23708"/>
                </a:lnTo>
                <a:cubicBezTo>
                  <a:pt y="374" x="23711"/>
                  <a:pt y="382" x="23715"/>
                  <a:pt y="383" x="23717"/>
                </a:cubicBezTo>
                <a:lnTo>
                  <a:pt y="383" x="23717"/>
                </a:lnTo>
                <a:cubicBezTo>
                  <a:pt y="391" x="23701"/>
                  <a:pt y="401" x="23686"/>
                  <a:pt y="415" x="23672"/>
                </a:cubicBezTo>
                <a:cubicBezTo>
                  <a:pt y="429" x="23658"/>
                  <a:pt y="454" x="23650"/>
                  <a:pt y="489" x="23650"/>
                </a:cubicBezTo>
                <a:cubicBezTo>
                  <a:pt y="497" x="23659"/>
                  <a:pt y="504" x="23664"/>
                  <a:pt y="512" x="23664"/>
                </a:cubicBezTo>
                <a:lnTo>
                  <a:pt y="532" x="23664"/>
                </a:lnTo>
                <a:cubicBezTo>
                  <a:pt y="534" x="23674"/>
                  <a:pt y="535" x="23679"/>
                  <a:pt y="535" x="23679"/>
                </a:cubicBezTo>
                <a:cubicBezTo>
                  <a:pt y="541" x="23679"/>
                  <a:pt y="550" x="23675"/>
                  <a:pt y="561" x="23669"/>
                </a:cubicBezTo>
                <a:cubicBezTo>
                  <a:pt y="574" x="23673"/>
                  <a:pt y="585" x="23676"/>
                  <a:pt y="595" x="23676"/>
                </a:cubicBezTo>
                <a:lnTo>
                  <a:pt y="616" x="23676"/>
                </a:lnTo>
                <a:cubicBezTo>
                  <a:pt y="624" x="23676"/>
                  <a:pt y="630" x="23676"/>
                  <a:pt y="634" x="23677"/>
                </a:cubicBezTo>
                <a:cubicBezTo>
                  <a:pt y="656" x="23668"/>
                  <a:pt y="680" x="23663"/>
                  <a:pt y="706" x="23662"/>
                </a:cubicBezTo>
                <a:cubicBezTo>
                  <a:pt y="732" x="23660"/>
                  <a:pt y="757" x="23657"/>
                  <a:pt y="781" x="23654"/>
                </a:cubicBezTo>
                <a:cubicBezTo>
                  <a:pt y="789" x="23652"/>
                  <a:pt y="797" x="23651"/>
                  <a:pt y="805" x="23650"/>
                </a:cubicBezTo>
                <a:cubicBezTo>
                  <a:pt y="813" x="23649"/>
                  <a:pt y="821" x="23648"/>
                  <a:pt y="830" x="23648"/>
                </a:cubicBezTo>
                <a:cubicBezTo>
                  <a:pt y="833" x="23648"/>
                  <a:pt y="839" x="23649"/>
                  <a:pt y="847" x="23650"/>
                </a:cubicBezTo>
                <a:cubicBezTo>
                  <a:pt y="855" x="23651"/>
                  <a:pt y="862" x="23652"/>
                  <a:pt y="870" x="23653"/>
                </a:cubicBezTo>
                <a:cubicBezTo>
                  <a:pt y="878" x="23655"/>
                  <a:pt y="886" x="23656"/>
                  <a:pt y="893" x="23658"/>
                </a:cubicBezTo>
                <a:cubicBezTo>
                  <a:pt y="900" x="23659"/>
                  <a:pt y="906" x="23660"/>
                  <a:pt y="909" x="23661"/>
                </a:cubicBezTo>
                <a:cubicBezTo>
                  <a:pt y="920" x="23665"/>
                  <a:pt y="929" x="23669"/>
                  <a:pt y="936" x="23675"/>
                </a:cubicBezTo>
                <a:cubicBezTo>
                  <a:pt y="942" x="23681"/>
                  <a:pt y="948" x="23685"/>
                  <a:pt y="954" x="23687"/>
                </a:cubicBezTo>
                <a:cubicBezTo>
                  <a:pt y="972" x="23696"/>
                  <a:pt y="986" x="23705"/>
                  <a:pt y="995" x="23715"/>
                </a:cubicBezTo>
                <a:cubicBezTo>
                  <a:pt y="1004" x="23725"/>
                  <a:pt y="1015" x="23740"/>
                  <a:pt y="1027" x="23761"/>
                </a:cubicBezTo>
                <a:cubicBezTo>
                  <a:pt y="1026" x="23766"/>
                  <a:pt y="1025" x="23770"/>
                  <a:pt y="1025" x="23774"/>
                </a:cubicBezTo>
                <a:cubicBezTo>
                  <a:pt y="1025" x="23778"/>
                  <a:pt y="1026" x="23782"/>
                  <a:pt y="1027" x="23785"/>
                </a:cubicBezTo>
                <a:cubicBezTo>
                  <a:pt y="1029" x="23792"/>
                  <a:pt y="1029" x="23800"/>
                  <a:pt y="1029" x="23809"/>
                </a:cubicBezTo>
                <a:cubicBezTo>
                  <a:pt y="1029" x="23820"/>
                  <a:pt y="1027" x="23827"/>
                  <a:pt y="1023" x="23830"/>
                </a:cubicBezTo>
                <a:cubicBezTo>
                  <a:pt y="1021" x="23832"/>
                  <a:pt y="1020" x="23833"/>
                  <a:pt y="1018" x="23834"/>
                </a:cubicBezTo>
                <a:lnTo>
                  <a:pt y="1018" x="23834"/>
                </a:lnTo>
                <a:cubicBezTo>
                  <a:pt y="1018" x="23836"/>
                  <a:pt y="1019" x="23839"/>
                  <a:pt y="1019" x="23841"/>
                </a:cubicBezTo>
                <a:cubicBezTo>
                  <a:pt y="1020" x="23847"/>
                  <a:pt y="1021" x="23854"/>
                  <a:pt y="1021" x="23862"/>
                </a:cubicBezTo>
                <a:cubicBezTo>
                  <a:pt y="1021" x="23887"/>
                  <a:pt y="1014" x="23910"/>
                  <a:pt y="1002" x="23932"/>
                </a:cubicBezTo>
                <a:lnTo>
                  <a:pt y="1002" x="23932"/>
                </a:lnTo>
                <a:cubicBezTo>
                  <a:pt y="1002" x="23932"/>
                  <a:pt y="1003" x="23933"/>
                  <a:pt y="1003" x="23934"/>
                </a:cubicBezTo>
                <a:cubicBezTo>
                  <a:pt y="1004" x="23935"/>
                  <a:pt y="1005" x="23938"/>
                  <a:pt y="1005" x="23941"/>
                </a:cubicBezTo>
                <a:cubicBezTo>
                  <a:pt y="1005" x="23944"/>
                  <a:pt y="1005" x="23946"/>
                  <a:pt y="1004" x="23950"/>
                </a:cubicBezTo>
                <a:lnTo>
                  <a:pt y="1004" x="23956"/>
                </a:lnTo>
                <a:cubicBezTo>
                  <a:pt y="995" x="23973"/>
                  <a:pt y="986" x="23985"/>
                  <a:pt y="977" x="23990"/>
                </a:cubicBezTo>
                <a:cubicBezTo>
                  <a:pt y="974" x="23998"/>
                  <a:pt y="970" x="24008"/>
                  <a:pt y="963" x="24019"/>
                </a:cubicBezTo>
                <a:cubicBezTo>
                  <a:pt y="957" x="24031"/>
                  <a:pt y="950" x="24042"/>
                  <a:pt y="944" x="24053"/>
                </a:cubicBezTo>
                <a:cubicBezTo>
                  <a:pt y="938" x="24063"/>
                  <a:pt y="933" x="24074"/>
                  <a:pt y="928" x="24084"/>
                </a:cubicBezTo>
                <a:cubicBezTo>
                  <a:pt y="923" x="24095"/>
                  <a:pt y="918" x="24108"/>
                  <a:pt y="915" x="24125"/>
                </a:cubicBezTo>
                <a:cubicBezTo>
                  <a:pt y="906" x="24130"/>
                  <a:pt y="901" x="24133"/>
                  <a:pt y="900" x="24134"/>
                </a:cubicBezTo>
                <a:lnTo>
                  <a:pt y="900" x="24157"/>
                </a:lnTo>
                <a:cubicBezTo>
                  <a:pt y="885" x="24164"/>
                  <a:pt y="876" x="24168"/>
                  <a:pt y="874" x="24169"/>
                </a:cubicBezTo>
                <a:cubicBezTo>
                  <a:pt y="873" x="24170"/>
                  <a:pt y="873" x="24173"/>
                  <a:pt y="872" x="24179"/>
                </a:cubicBezTo>
                <a:lnTo>
                  <a:pt y="872" x="24179"/>
                </a:lnTo>
                <a:cubicBezTo>
                  <a:pt y="879" x="24180"/>
                  <a:pt y="886" x="24182"/>
                  <a:pt y="893" x="24183"/>
                </a:cubicBezTo>
                <a:cubicBezTo>
                  <a:pt y="900" x="24184"/>
                  <a:pt y="906" x="24185"/>
                  <a:pt y="909" x="24186"/>
                </a:cubicBezTo>
                <a:cubicBezTo>
                  <a:pt y="920" x="24190"/>
                  <a:pt y="929" x="24195"/>
                  <a:pt y="936" x="24201"/>
                </a:cubicBezTo>
                <a:cubicBezTo>
                  <a:pt y="942" x="24206"/>
                  <a:pt y="948" x="24210"/>
                  <a:pt y="954" x="24213"/>
                </a:cubicBezTo>
                <a:cubicBezTo>
                  <a:pt y="972" x="24221"/>
                  <a:pt y="986" x="24230"/>
                  <a:pt y="995" x="24240"/>
                </a:cubicBezTo>
                <a:cubicBezTo>
                  <a:pt y="1004" x="24250"/>
                  <a:pt y="1015" x="24266"/>
                  <a:pt y="1027" x="24286"/>
                </a:cubicBezTo>
                <a:cubicBezTo>
                  <a:pt y="1026" x="24291"/>
                  <a:pt y="1025" x="24295"/>
                  <a:pt y="1025" x="24299"/>
                </a:cubicBezTo>
                <a:cubicBezTo>
                  <a:pt y="1025" x="24303"/>
                  <a:pt y="1026" x="24307"/>
                  <a:pt y="1027" x="24311"/>
                </a:cubicBezTo>
                <a:cubicBezTo>
                  <a:pt y="1029" x="24317"/>
                  <a:pt y="1029" x="24325"/>
                  <a:pt y="1029" x="24334"/>
                </a:cubicBezTo>
                <a:cubicBezTo>
                  <a:pt y="1029" x="24345"/>
                  <a:pt y="1027" x="24352"/>
                  <a:pt y="1023" x="24356"/>
                </a:cubicBezTo>
                <a:cubicBezTo>
                  <a:pt y="1021" x="24357"/>
                  <a:pt y="1020" x="24358"/>
                  <a:pt y="1018" x="24359"/>
                </a:cubicBezTo>
                <a:lnTo>
                  <a:pt y="1018" x="24359"/>
                </a:lnTo>
                <a:cubicBezTo>
                  <a:pt y="1018" x="24362"/>
                  <a:pt y="1019" x="24364"/>
                  <a:pt y="1019" x="24367"/>
                </a:cubicBezTo>
                <a:cubicBezTo>
                  <a:pt y="1020" x="24373"/>
                  <a:pt y="1021" x="24379"/>
                  <a:pt y="1021" x="24387"/>
                </a:cubicBezTo>
                <a:cubicBezTo>
                  <a:pt y="1021" x="24412"/>
                  <a:pt y="1014" x="24435"/>
                  <a:pt y="1002" x="24457"/>
                </a:cubicBezTo>
                <a:lnTo>
                  <a:pt y="1002" x="24457"/>
                </a:lnTo>
                <a:cubicBezTo>
                  <a:pt y="1002" x="24458"/>
                  <a:pt y="1003" x="24458"/>
                  <a:pt y="1003" x="24459"/>
                </a:cubicBezTo>
                <a:cubicBezTo>
                  <a:pt y="1004" x="24461"/>
                  <a:pt y="1005" x="24463"/>
                  <a:pt y="1005" x="24466"/>
                </a:cubicBezTo>
                <a:cubicBezTo>
                  <a:pt y="1005" x="24469"/>
                  <a:pt y="1005" x="24472"/>
                  <a:pt y="1004" x="24475"/>
                </a:cubicBezTo>
                <a:lnTo>
                  <a:pt y="1004" x="24481"/>
                </a:lnTo>
                <a:cubicBezTo>
                  <a:pt y="995" x="24499"/>
                  <a:pt y="986" x="24510"/>
                  <a:pt y="977" x="24515"/>
                </a:cubicBezTo>
                <a:cubicBezTo>
                  <a:pt y="974" x="24523"/>
                  <a:pt y="970" x="24533"/>
                  <a:pt y="963" x="24545"/>
                </a:cubicBezTo>
                <a:cubicBezTo>
                  <a:pt y="957" x="24556"/>
                  <a:pt y="950" x="24568"/>
                  <a:pt y="944" x="24578"/>
                </a:cubicBezTo>
                <a:cubicBezTo>
                  <a:pt y="938" x="24589"/>
                  <a:pt y="933" x="24599"/>
                  <a:pt y="928" x="24610"/>
                </a:cubicBezTo>
                <a:cubicBezTo>
                  <a:pt y="923" x="24620"/>
                  <a:pt y="918" x="24634"/>
                  <a:pt y="915" x="24650"/>
                </a:cubicBezTo>
                <a:cubicBezTo>
                  <a:pt y="906" x="24655"/>
                  <a:pt y="901" x="24658"/>
                  <a:pt y="900" x="24659"/>
                </a:cubicBezTo>
                <a:lnTo>
                  <a:pt y="900" x="24661"/>
                </a:lnTo>
                <a:cubicBezTo>
                  <a:pt y="900" x="24661"/>
                  <a:pt y="900" x="24661"/>
                  <a:pt y="900" x="24661"/>
                </a:cubicBezTo>
                <a:cubicBezTo>
                  <a:pt y="910" x="24660"/>
                  <a:pt y="921" x="24659"/>
                  <a:pt y="932" x="24659"/>
                </a:cubicBezTo>
                <a:cubicBezTo>
                  <a:pt y="941" x="24659"/>
                  <a:pt y="949" x="24660"/>
                  <a:pt y="955" x="24661"/>
                </a:cubicBezTo>
                <a:cubicBezTo>
                  <a:pt y="957" x="24662"/>
                  <a:pt y="959" x="24663"/>
                  <a:pt y="962" x="24663"/>
                </a:cubicBezTo>
                <a:lnTo>
                  <a:pt y="962" x="24663"/>
                </a:lnTo>
                <a:cubicBezTo>
                  <a:pt y="962" x="24663"/>
                  <a:pt y="962" x="24663"/>
                  <a:pt y="962" x="24663"/>
                </a:cubicBezTo>
                <a:cubicBezTo>
                  <a:pt y="963" x="24660"/>
                  <a:pt y="970" x="24659"/>
                  <a:pt y="984" x="24659"/>
                </a:cubicBezTo>
                <a:lnTo>
                  <a:pt y="991" x="24659"/>
                </a:lnTo>
                <a:cubicBezTo>
                  <a:pt y="1010" x="24666"/>
                  <a:pt y="1029" x="24673"/>
                  <a:pt y="1048" x="24679"/>
                </a:cubicBezTo>
                <a:cubicBezTo>
                  <a:pt y="1066" x="24685"/>
                  <a:pt y="1085" x="24694"/>
                  <a:pt y="1102" x="24704"/>
                </a:cubicBezTo>
                <a:cubicBezTo>
                  <a:pt y="1119" x="24715"/>
                  <a:pt y="1134" x="24728"/>
                  <a:pt y="1147" x="24744"/>
                </a:cubicBezTo>
                <a:cubicBezTo>
                  <a:pt y="1160" x="24761"/>
                  <a:pt y="1167" x="24774"/>
                  <a:pt y="1168" x="24784"/>
                </a:cubicBezTo>
                <a:cubicBezTo>
                  <a:pt y="1171" x="24783"/>
                  <a:pt y="1174" x="24788"/>
                  <a:pt y="1176" x="24797"/>
                </a:cubicBezTo>
                <a:cubicBezTo>
                  <a:pt y="1178" x="24806"/>
                  <a:pt y="1181" x="24813"/>
                  <a:pt y="1186" x="24816"/>
                </a:cubicBezTo>
                <a:cubicBezTo>
                  <a:pt y="1186" x="24833"/>
                  <a:pt y="1185" x="24845"/>
                  <a:pt y="1184" x="24853"/>
                </a:cubicBezTo>
                <a:cubicBezTo>
                  <a:pt y="1183" x="24861"/>
                  <a:pt y="1183" x="24868"/>
                  <a:pt y="1183" x="24875"/>
                </a:cubicBezTo>
                <a:cubicBezTo>
                  <a:pt y="1183" x="24883"/>
                  <a:pt y="1184" x="24892"/>
                  <a:pt y="1187" x="24903"/>
                </a:cubicBezTo>
                <a:cubicBezTo>
                  <a:pt y="1175" x="24925"/>
                  <a:pt y="1165" x="24944"/>
                  <a:pt y="1155" x="24961"/>
                </a:cubicBezTo>
                <a:cubicBezTo>
                  <a:pt y="1146" x="24978"/>
                  <a:pt y="1138" x="24997"/>
                  <a:pt y="1131" x="25018"/>
                </a:cubicBezTo>
                <a:cubicBezTo>
                  <a:pt y="1122" x="25025"/>
                  <a:pt y="1116" x="25032"/>
                  <a:pt y="1111" x="25037"/>
                </a:cubicBezTo>
                <a:cubicBezTo>
                  <a:pt y="1107" x="25042"/>
                  <a:pt y="1103" x="25047"/>
                  <a:pt y="1099" x="25052"/>
                </a:cubicBezTo>
                <a:cubicBezTo>
                  <a:pt y="1096" x="25060"/>
                  <a:pt y="1093" x="25065"/>
                  <a:pt y="1090" x="25069"/>
                </a:cubicBezTo>
                <a:cubicBezTo>
                  <a:pt y="1081" x="25080"/>
                  <a:pt y="1069" x="25090"/>
                  <a:pt y="1053" x="25101"/>
                </a:cubicBezTo>
                <a:cubicBezTo>
                  <a:pt y="1037" x="25112"/>
                  <a:pt y="1021" x="25122"/>
                  <a:pt y="1004" x="25132"/>
                </a:cubicBezTo>
                <a:cubicBezTo>
                  <a:pt y="988" x="25141"/>
                  <a:pt y="971" x="25150"/>
                  <a:pt y="955" x="25158"/>
                </a:cubicBezTo>
                <a:cubicBezTo>
                  <a:pt y="938" x="25165"/>
                  <a:pt y="921" x="25174"/>
                  <a:pt y="902" x="25183"/>
                </a:cubicBezTo>
                <a:cubicBezTo>
                  <a:pt y="889" x="25176"/>
                  <a:pt y="878" x="25170"/>
                  <a:pt y="869" x="25167"/>
                </a:cubicBezTo>
                <a:cubicBezTo>
                  <a:pt y="860" x="25164"/>
                  <a:pt y="847" x="25156"/>
                  <a:pt y="829" x="25143"/>
                </a:cubicBezTo>
                <a:cubicBezTo>
                  <a:pt y="834" x="25131"/>
                  <a:pt y="836" x="25124"/>
                  <a:pt y="837" x="25122"/>
                </a:cubicBezTo>
                <a:cubicBezTo>
                  <a:pt y="837" x="25120"/>
                  <a:pt y="837" x="25118"/>
                  <a:pt y="837" x="25116"/>
                </a:cubicBezTo>
                <a:cubicBezTo>
                  <a:pt y="837" x="25114"/>
                  <a:pt y="837" x="25112"/>
                  <a:pt y="837" x="25111"/>
                </a:cubicBezTo>
                <a:cubicBezTo>
                  <a:pt y="837" x="25109"/>
                  <a:pt y="833" x="25101"/>
                  <a:pt y="827" x="25086"/>
                </a:cubicBezTo>
                <a:cubicBezTo>
                  <a:pt y="846" x="25078"/>
                  <a:pt y="858" x="25071"/>
                  <a:pt y="863" x="25064"/>
                </a:cubicBezTo>
                <a:cubicBezTo>
                  <a:pt y="868" x="25058"/>
                  <a:pt y="876" x="25049"/>
                  <a:pt y="888" x="25038"/>
                </a:cubicBezTo>
                <a:lnTo>
                  <a:pt y="913" x="25038"/>
                </a:lnTo>
                <a:cubicBezTo>
                  <a:pt y="916" x="25033"/>
                  <a:pt y="923" x="25027"/>
                  <a:pt y="934" x="25022"/>
                </a:cubicBezTo>
                <a:cubicBezTo>
                  <a:pt y="945" x="25017"/>
                  <a:pt y="953" x="25014"/>
                  <a:pt y="957" x="25012"/>
                </a:cubicBezTo>
                <a:cubicBezTo>
                  <a:pt y="958" x="25008"/>
                  <a:pt y="962" x="25001"/>
                  <a:pt y="969" x="24992"/>
                </a:cubicBezTo>
                <a:cubicBezTo>
                  <a:pt y="976" x="24984"/>
                  <a:pt y="983" x="24975"/>
                  <a:pt y="990" x="24968"/>
                </a:cubicBezTo>
                <a:cubicBezTo>
                  <a:pt y="996" x="24960"/>
                  <a:pt y="1001" x="24955"/>
                  <a:pt y="1004" x="24951"/>
                </a:cubicBezTo>
                <a:cubicBezTo>
                  <a:pt y="1008" x="24946"/>
                  <a:pt y="1009" x="24945"/>
                  <a:pt y="1009" x="24946"/>
                </a:cubicBezTo>
                <a:cubicBezTo>
                  <a:pt y="1009" x="24945"/>
                  <a:pt y="1009" x="24944"/>
                  <a:pt y="1008" x="24941"/>
                </a:cubicBezTo>
                <a:cubicBezTo>
                  <a:pt y="1008" x="24939"/>
                  <a:pt y="1007" x="24935"/>
                  <a:pt y="1007" x="24929"/>
                </a:cubicBezTo>
                <a:lnTo>
                  <a:pt y="1010" x="24913"/>
                </a:lnTo>
                <a:cubicBezTo>
                  <a:pt y="1021" x="24907"/>
                  <a:pt y="1027" x="24900"/>
                  <a:pt y="1030" x="24894"/>
                </a:cubicBezTo>
                <a:cubicBezTo>
                  <a:pt y="1032" x="24889"/>
                  <a:pt y="1034" x="24882"/>
                  <a:pt y="1034" x="24874"/>
                </a:cubicBezTo>
                <a:cubicBezTo>
                  <a:pt y="1034" x="24863"/>
                  <a:pt y="1031" x="24854"/>
                  <a:pt y="1025" x="24847"/>
                </a:cubicBezTo>
                <a:cubicBezTo>
                  <a:pt y="1019" x="24840"/>
                  <a:pt y="1012" x="24834"/>
                  <a:pt y="1001" x="24828"/>
                </a:cubicBezTo>
                <a:cubicBezTo>
                  <a:pt y="991" x="24823"/>
                  <a:pt y="980" x="24820"/>
                  <a:pt y="967" x="24817"/>
                </a:cubicBezTo>
                <a:cubicBezTo>
                  <a:pt y="953" x="24814"/>
                  <a:pt y="941" x="24813"/>
                  <a:pt y="930" x="24813"/>
                </a:cubicBezTo>
                <a:cubicBezTo>
                  <a:pt y="925" x="24813"/>
                  <a:pt y="920" x="24814"/>
                  <a:pt y="913" x="24815"/>
                </a:cubicBezTo>
                <a:cubicBezTo>
                  <a:pt y="907" x="24816"/>
                  <a:pt y="900" x="24817"/>
                  <a:pt y="892" x="24817"/>
                </a:cubicBezTo>
                <a:cubicBezTo>
                  <a:pt y="874" x="24817"/>
                  <a:pt y="863" x="24815"/>
                  <a:pt y="861" x="24811"/>
                </a:cubicBezTo>
                <a:lnTo>
                  <a:pt y="861" x="24811"/>
                </a:lnTo>
                <a:cubicBezTo>
                  <a:pt y="854" x="24812"/>
                  <a:pt y="847" x="24812"/>
                  <a:pt y="841" x="24812"/>
                </a:cubicBezTo>
                <a:cubicBezTo>
                  <a:pt y="831" x="24813"/>
                  <a:pt y="823" x="24813"/>
                  <a:pt y="816" x="24813"/>
                </a:cubicBezTo>
                <a:cubicBezTo>
                  <a:pt y="809" x="24814"/>
                  <a:pt y="805" x="24814"/>
                  <a:pt y="804" x="24814"/>
                </a:cubicBezTo>
                <a:lnTo>
                  <a:pt y="804" x="24814"/>
                </a:lnTo>
                <a:cubicBezTo>
                  <a:pt y="804" x="24814"/>
                  <a:pt y="804" x="24814"/>
                  <a:pt y="804" x="24814"/>
                </a:cubicBezTo>
                <a:cubicBezTo>
                  <a:pt y="804" x="24815"/>
                  <a:pt y="803" x="24818"/>
                  <a:pt y="802" x="24823"/>
                </a:cubicBezTo>
                <a:cubicBezTo>
                  <a:pt y="800" x="24829"/>
                  <a:pt y="798" x="24833"/>
                  <a:pt y="796" x="24834"/>
                </a:cubicBezTo>
                <a:cubicBezTo>
                  <a:pt y="796" x="24831"/>
                  <a:pt y="795" x="24830"/>
                  <a:pt y="795" x="24830"/>
                </a:cubicBezTo>
                <a:lnTo>
                  <a:pt y="795" x="24830"/>
                </a:lnTo>
                <a:cubicBezTo>
                  <a:pt y="795" x="24831"/>
                  <a:pt y="795" x="24832"/>
                  <a:pt y="796" x="24833"/>
                </a:cubicBezTo>
                <a:cubicBezTo>
                  <a:pt y="796" x="24838"/>
                  <a:pt y="796" x="24843"/>
                  <a:pt y="796" x="24847"/>
                </a:cubicBezTo>
                <a:cubicBezTo>
                  <a:pt y="796" x="24863"/>
                  <a:pt y="794" x="24878"/>
                  <a:pt y="791" x="24891"/>
                </a:cubicBezTo>
                <a:cubicBezTo>
                  <a:pt y="788" x="24905"/>
                  <a:pt y="786" x="24919"/>
                  <a:pt y="786" x="24932"/>
                </a:cubicBezTo>
                <a:cubicBezTo>
                  <a:pt y="786" x="24937"/>
                  <a:pt y="787" x="24944"/>
                  <a:pt y="789" x="24953"/>
                </a:cubicBezTo>
                <a:cubicBezTo>
                  <a:pt y="782" x="24961"/>
                  <a:pt y="778" x="24965"/>
                  <a:pt y="776" x="24967"/>
                </a:cubicBezTo>
                <a:lnTo>
                  <a:pt y="776" x="24967"/>
                </a:lnTo>
                <a:cubicBezTo>
                  <a:pt y="775" x="24980"/>
                  <a:pt y="773" x="24992"/>
                  <a:pt y="770" x="25004"/>
                </a:cubicBezTo>
                <a:cubicBezTo>
                  <a:pt y="765" x="25019"/>
                  <a:pt y="760" x="25035"/>
                  <a:pt y="754" x="25049"/>
                </a:cubicBezTo>
                <a:cubicBezTo>
                  <a:pt y="749" x="25064"/>
                  <a:pt y="744" x="25078"/>
                  <a:pt y="740" x="25091"/>
                </a:cubicBezTo>
                <a:cubicBezTo>
                  <a:pt y="736" x="25105"/>
                  <a:pt y="735" x="25118"/>
                  <a:pt y="735" x="25132"/>
                </a:cubicBezTo>
                <a:lnTo>
                  <a:pt y="735" x="25156"/>
                </a:lnTo>
                <a:cubicBezTo>
                  <a:pt y="720" x="25163"/>
                  <a:pt y="708" x="25170"/>
                  <a:pt y="697" x="25178"/>
                </a:cubicBezTo>
                <a:cubicBezTo>
                  <a:pt y="687" x="25185"/>
                  <a:pt y="675" x="25189"/>
                  <a:pt y="661" x="25189"/>
                </a:cubicBezTo>
                <a:cubicBezTo>
                  <a:pt y="651" x="25189"/>
                  <a:pt y="643" x="25187"/>
                  <a:pt y="636" x="25182"/>
                </a:cubicBezTo>
                <a:cubicBezTo>
                  <a:pt y="630" x="25177"/>
                  <a:pt y="623" x="25170"/>
                  <a:pt y="617" x="25161"/>
                </a:cubicBezTo>
                <a:cubicBezTo>
                  <a:pt y="615" x="25148"/>
                  <a:pt y="614" x="25138"/>
                  <a:pt y="614" x="25130"/>
                </a:cubicBezTo>
                <a:cubicBezTo>
                  <a:pt y="614" x="25122"/>
                  <a:pt y="612" x="25112"/>
                  <a:pt y="607" x="25100"/>
                </a:cubicBezTo>
                <a:cubicBezTo>
                  <a:pt y="614" x="25085"/>
                  <a:pt y="618" x="25074"/>
                  <a:pt y="620" x="25064"/>
                </a:cubicBezTo>
                <a:cubicBezTo>
                  <a:pt y="621" x="25055"/>
                  <a:pt y="622" x="25046"/>
                  <a:pt y="623" x="25037"/>
                </a:cubicBezTo>
                <a:cubicBezTo>
                  <a:pt y="623" x="25027"/>
                  <a:pt y="624" x="25017"/>
                  <a:pt y="625" x="25006"/>
                </a:cubicBezTo>
                <a:cubicBezTo>
                  <a:pt y="625" x="24996"/>
                  <a:pt y="627" x="24984"/>
                  <a:pt y="630" x="24972"/>
                </a:cubicBezTo>
                <a:cubicBezTo>
                  <a:pt y="632" x="24965"/>
                  <a:pt y="634" x="24956"/>
                  <a:pt y="634" x="24948"/>
                </a:cubicBezTo>
                <a:cubicBezTo>
                  <a:pt y="635" x="24939"/>
                  <a:pt y="635" x="24931"/>
                  <a:pt y="635" x="24921"/>
                </a:cubicBezTo>
                <a:cubicBezTo>
                  <a:pt y="635" x="24912"/>
                  <a:pt y="635" x="24902"/>
                  <a:pt y="635" x="24892"/>
                </a:cubicBezTo>
                <a:cubicBezTo>
                  <a:pt y="635" x="24890"/>
                  <a:pt y="635" x="24889"/>
                  <a:pt y="635" x="24888"/>
                </a:cubicBezTo>
                <a:cubicBezTo>
                  <a:pt y="635" x="24878"/>
                  <a:pt y="636" x="24865"/>
                  <a:pt y="638" x="24848"/>
                </a:cubicBezTo>
                <a:cubicBezTo>
                  <a:pt y="641" x="24847"/>
                  <a:pt y="643" x="24846"/>
                  <a:pt y="644" x="24846"/>
                </a:cubicBezTo>
                <a:lnTo>
                  <a:pt y="644" x="24846"/>
                </a:lnTo>
                <a:cubicBezTo>
                  <a:pt y="644" x="24844"/>
                  <a:pt y="644" x="24842"/>
                  <a:pt y="643" x="24839"/>
                </a:cubicBezTo>
                <a:lnTo>
                  <a:pt y="643" x="24839"/>
                </a:lnTo>
                <a:cubicBezTo>
                  <a:pt y="642" x="24839"/>
                  <a:pt y="639" x="24838"/>
                  <a:pt y="634" x="24838"/>
                </a:cubicBezTo>
                <a:cubicBezTo>
                  <a:pt y="628" x="24837"/>
                  <a:pt y="620" x="24837"/>
                  <a:pt y="612" x="24837"/>
                </a:cubicBezTo>
                <a:cubicBezTo>
                  <a:pt y="604" x="24837"/>
                  <a:pt y="596" x="24837"/>
                  <a:pt y="588" x="24837"/>
                </a:cubicBezTo>
                <a:cubicBezTo>
                  <a:pt y="580" x="24838"/>
                  <a:pt y="574" x="24839"/>
                  <a:pt y="570" x="24839"/>
                </a:cubicBezTo>
                <a:cubicBezTo>
                  <a:pt y="564" x="24846"/>
                  <a:pt y="558" x="24858"/>
                  <a:pt y="553" x="24873"/>
                </a:cubicBezTo>
                <a:cubicBezTo>
                  <a:pt y="547" x="24889"/>
                  <a:pt y="542" x="24906"/>
                  <a:pt y="537" x="24925"/>
                </a:cubicBezTo>
                <a:cubicBezTo>
                  <a:pt y="532" x="24944"/>
                  <a:pt y="527" x="24963"/>
                  <a:pt y="522" x="24982"/>
                </a:cubicBezTo>
                <a:cubicBezTo>
                  <a:pt y="516" x="25001"/>
                  <a:pt y="511" x="25017"/>
                  <a:pt y="505" x="25028"/>
                </a:cubicBezTo>
                <a:cubicBezTo>
                  <a:pt y="506" x="25031"/>
                  <a:pt y="506" x="25037"/>
                  <a:pt y="506" x="25047"/>
                </a:cubicBezTo>
                <a:cubicBezTo>
                  <a:pt y="506" x="25059"/>
                  <a:pt y="504" x="25071"/>
                  <a:pt y="501" x="25083"/>
                </a:cubicBezTo>
                <a:cubicBezTo>
                  <a:pt y="497" x="25096"/>
                  <a:pt y="494" x="25106"/>
                  <a:pt y="490" x="25113"/>
                </a:cubicBezTo>
                <a:cubicBezTo>
                  <a:pt y="490" x="25120"/>
                  <a:pt y="491" x="25127"/>
                  <a:pt y="491" x="25135"/>
                </a:cubicBezTo>
                <a:cubicBezTo>
                  <a:pt y="491" x="25145"/>
                  <a:pt y="490" x="25155"/>
                  <a:pt y="489" x="25167"/>
                </a:cubicBezTo>
                <a:cubicBezTo>
                  <a:pt y="488" x="25186"/>
                  <a:pt y="487" x="25206"/>
                  <a:pt y="487" x="25225"/>
                </a:cubicBezTo>
                <a:cubicBezTo>
                  <a:pt y="487" x="25232"/>
                  <a:pt y="488" x="25239"/>
                  <a:pt y="488" x="25246"/>
                </a:cubicBezTo>
                <a:cubicBezTo>
                  <a:pt y="488" x="25253"/>
                  <a:pt y="489" x="25262"/>
                  <a:pt y="490" x="25272"/>
                </a:cubicBezTo>
                <a:cubicBezTo>
                  <a:pt y="488" x="25276"/>
                  <a:pt y="487" x="25279"/>
                  <a:pt y="486" x="25282"/>
                </a:cubicBezTo>
                <a:lnTo>
                  <a:pt y="486" x="25282"/>
                </a:lnTo>
                <a:cubicBezTo>
                  <a:pt y="497" x="25281"/>
                  <a:pt y="509" x="25280"/>
                  <a:pt y="520" x="25280"/>
                </a:cubicBezTo>
                <a:cubicBezTo>
                  <a:pt y="532" x="25280"/>
                  <a:pt y="543" x="25281"/>
                  <a:pt y="554" x="25284"/>
                </a:cubicBezTo>
                <a:cubicBezTo>
                  <a:pt y="566" x="25286"/>
                  <a:pt y="577" x="25290"/>
                  <a:pt y="587" x="25296"/>
                </a:cubicBezTo>
                <a:cubicBezTo>
                  <a:pt y="597" x="25301"/>
                  <a:pt y="605" x="25310"/>
                  <a:pt y="612" x="25321"/>
                </a:cubicBezTo>
                <a:cubicBezTo>
                  <a:pt y="618" x="25332"/>
                  <a:pt y="621" x="25345"/>
                  <a:pt y="621" x="25361"/>
                </a:cubicBezTo>
                <a:cubicBezTo>
                  <a:pt y="621" x="25375"/>
                  <a:pt y="620" x="25389"/>
                  <a:pt y="617" x="25401"/>
                </a:cubicBezTo>
                <a:cubicBezTo>
                  <a:pt y="615" x="25413"/>
                  <a:pt y="613" x="25426"/>
                  <a:pt y="612" x="25440"/>
                </a:cubicBezTo>
                <a:cubicBezTo>
                  <a:pt y="606" x="25452"/>
                  <a:pt y="599" x="25460"/>
                  <a:pt y="591" x="25464"/>
                </a:cubicBezTo>
                <a:cubicBezTo>
                  <a:pt y="583" x="25468"/>
                  <a:pt y="575" x="25471"/>
                  <a:pt y="568" x="25472"/>
                </a:cubicBezTo>
                <a:cubicBezTo>
                  <a:pt y="560" x="25474"/>
                  <a:pt y="554" x="25475"/>
                  <a:pt y="550" x="25476"/>
                </a:cubicBezTo>
                <a:cubicBezTo>
                  <a:pt y="545" x="25477"/>
                  <a:pt y="531" x="25486"/>
                  <a:pt y="506" x="25504"/>
                </a:cubicBezTo>
                <a:cubicBezTo>
                  <a:pt y="506" x="25482"/>
                  <a:pt y="506" x="25469"/>
                  <a:pt y="506" x="25464"/>
                </a:cubicBezTo>
                <a:lnTo>
                  <a:pt y="506" x="25464"/>
                </a:lnTo>
                <a:cubicBezTo>
                  <a:pt y="503" x="25462"/>
                  <a:pt y="500" x="25461"/>
                  <a:pt y="498" x="25459"/>
                </a:cubicBezTo>
                <a:cubicBezTo>
                  <a:pt y="494" x="25456"/>
                  <a:pt y="490" x="25453"/>
                  <a:pt y="488" x="25451"/>
                </a:cubicBezTo>
                <a:cubicBezTo>
                  <a:pt y="485" x="25448"/>
                  <a:pt y="483" x="25446"/>
                  <a:pt y="481" x="25445"/>
                </a:cubicBezTo>
                <a:cubicBezTo>
                  <a:pt y="479" x="25443"/>
                  <a:pt y="478" x="25442"/>
                  <a:pt y="478" x="25442"/>
                </a:cubicBezTo>
                <a:cubicBezTo>
                  <a:pt y="459" x="25443"/>
                  <a:pt y="438" x="25446"/>
                  <a:pt y="416" x="25451"/>
                </a:cubicBezTo>
                <a:cubicBezTo>
                  <a:pt y="394" x="25457"/>
                  <a:pt y="372" x="25463"/>
                  <a:pt y="348" x="25470"/>
                </a:cubicBezTo>
                <a:cubicBezTo>
                  <a:pt y="325" x="25477"/>
                  <a:pt y="302" x="25483"/>
                  <a:pt y="277" x="25489"/>
                </a:cubicBezTo>
                <a:cubicBezTo>
                  <a:pt y="253" x="25494"/>
                  <a:pt y="228" x="25497"/>
                  <a:pt y="202" x="25497"/>
                </a:cubicBezTo>
                <a:cubicBezTo>
                  <a:pt y="194" x="25497"/>
                  <a:pt y="187" x="25497"/>
                  <a:pt y="180" x="25496"/>
                </a:cubicBezTo>
                <a:cubicBezTo>
                  <a:pt y="173" x="25496"/>
                  <a:pt y="163" x="25495"/>
                  <a:pt y="152" x="25494"/>
                </a:cubicBezTo>
                <a:cubicBezTo>
                  <a:pt y="138" x="25483"/>
                  <a:pt y="128" x="25471"/>
                  <a:pt y="121" x="25459"/>
                </a:cubicBezTo>
                <a:cubicBezTo>
                  <a:pt y="113" x="25448"/>
                  <a:pt y="110" x="25434"/>
                  <a:pt y="110" x="25419"/>
                </a:cubicBezTo>
                <a:close/>
                <a:moveTo>
                  <a:pt y="1208" x="19069"/>
                </a:moveTo>
                <a:cubicBezTo>
                  <a:pt y="1208" x="19069"/>
                  <a:pt y="1208" x="19069"/>
                  <a:pt y="1208" x="19069"/>
                </a:cubicBezTo>
                <a:lnTo>
                  <a:pt y="1208" x="19069"/>
                </a:lnTo>
                <a:cubicBezTo>
                  <a:pt y="1208" x="19069"/>
                  <a:pt y="1208" x="19069"/>
                  <a:pt y="1208" x="19069"/>
                </a:cubicBezTo>
                <a:cubicBezTo>
                  <a:pt y="1208" x="19069"/>
                  <a:pt y="1208" x="19069"/>
                  <a:pt y="1208" x="19069"/>
                </a:cubicBezTo>
                <a:close/>
                <a:moveTo>
                  <a:pt y="346" x="3728"/>
                </a:moveTo>
                <a:cubicBezTo>
                  <a:pt y="366" x="3719"/>
                  <a:pt y="382" x="3715"/>
                  <a:pt y="394" x="3715"/>
                </a:cubicBezTo>
                <a:cubicBezTo>
                  <a:pt y="410" x="3715"/>
                  <a:pt y="423" x="3717"/>
                  <a:pt y="435" x="3721"/>
                </a:cubicBezTo>
                <a:cubicBezTo>
                  <a:pt y="447" x="3725"/>
                  <a:pt y="458" x="3727"/>
                  <a:pt y="469" x="3727"/>
                </a:cubicBezTo>
                <a:cubicBezTo>
                  <a:pt y="472" x="3727"/>
                  <a:pt y="480" x="3723"/>
                  <a:pt y="492" x="3715"/>
                </a:cubicBezTo>
                <a:cubicBezTo>
                  <a:pt y="504" x="3727"/>
                  <a:pt y="515" x="3734"/>
                  <a:pt y="524" x="3736"/>
                </a:cubicBezTo>
                <a:cubicBezTo>
                  <a:pt y="534" x="3738"/>
                  <a:pt y="545" x="3740"/>
                  <a:pt y="557" x="3741"/>
                </a:cubicBezTo>
                <a:lnTo>
                  <a:pt y="598" x="3745"/>
                </a:lnTo>
                <a:cubicBezTo>
                  <a:pt y="613" x="3747"/>
                  <a:pt y="624" x="3749"/>
                  <a:pt y="631" x="3752"/>
                </a:cubicBezTo>
                <a:cubicBezTo>
                  <a:pt y="638" x="3751"/>
                  <a:pt y="646" x="3750"/>
                  <a:pt y="656" x="3750"/>
                </a:cubicBezTo>
                <a:cubicBezTo>
                  <a:pt y="672" x="3750"/>
                  <a:pt y="688" x="3752"/>
                  <a:pt y="704" x="3755"/>
                </a:cubicBezTo>
                <a:cubicBezTo>
                  <a:pt y="720" x="3758"/>
                  <a:pt y="731" x="3761"/>
                  <a:pt y="738" x="3764"/>
                </a:cubicBezTo>
                <a:cubicBezTo>
                  <a:pt y="739" x="3763"/>
                  <a:pt y="743" x="3762"/>
                  <a:pt y="751" x="3761"/>
                </a:cubicBezTo>
                <a:cubicBezTo>
                  <a:pt y="758" x="3760"/>
                  <a:pt y="766" x="3760"/>
                  <a:pt y="776" x="3760"/>
                </a:cubicBezTo>
                <a:cubicBezTo>
                  <a:pt y="784" x="3765"/>
                  <a:pt y="791" x="3768"/>
                  <a:pt y="800" x="3768"/>
                </a:cubicBezTo>
                <a:cubicBezTo>
                  <a:pt y="804" x="3768"/>
                  <a:pt y="810" x="3767"/>
                  <a:pt y="815" x="3766"/>
                </a:cubicBezTo>
                <a:cubicBezTo>
                  <a:pt y="821" x="3765"/>
                  <a:pt y="828" x="3765"/>
                  <a:pt y="836" x="3765"/>
                </a:cubicBezTo>
                <a:cubicBezTo>
                  <a:pt y="848" x="3765"/>
                  <a:pt y="856" x="3766"/>
                  <a:pt y="859" x="3767"/>
                </a:cubicBezTo>
                <a:cubicBezTo>
                  <a:pt y="872" x="3763"/>
                  <a:pt y="888" x="3759"/>
                  <a:pt y="908" x="3757"/>
                </a:cubicBezTo>
                <a:cubicBezTo>
                  <a:pt y="928" x="3756"/>
                  <a:pt y="943" x="3755"/>
                  <a:pt y="952" x="3754"/>
                </a:cubicBezTo>
                <a:cubicBezTo>
                  <a:pt y="953" x="3753"/>
                  <a:pt y="956" x="3751"/>
                  <a:pt y="962" x="3747"/>
                </a:cubicBezTo>
                <a:cubicBezTo>
                  <a:pt y="968" x="3744"/>
                  <a:pt y="974" x="3740"/>
                  <a:pt y="979" x="3738"/>
                </a:cubicBezTo>
                <a:lnTo>
                  <a:pt y="989" x="3734"/>
                </a:lnTo>
                <a:lnTo>
                  <a:pt y="989" x="3734"/>
                </a:lnTo>
                <a:cubicBezTo>
                  <a:pt y="987" x="3721"/>
                  <a:pt y="982" x="3708"/>
                  <a:pt y="973" x="3696"/>
                </a:cubicBezTo>
                <a:cubicBezTo>
                  <a:pt y="964" x="3683"/>
                  <a:pt y="952" x="3671"/>
                  <a:pt y="938" x="3660"/>
                </a:cubicBezTo>
                <a:cubicBezTo>
                  <a:pt y="925" x="3648"/>
                  <a:pt y="909" x="3637"/>
                  <a:pt y="893" x="3624"/>
                </a:cubicBezTo>
                <a:cubicBezTo>
                  <a:pt y="876" x="3612"/>
                  <a:pt y="862" x="3598"/>
                  <a:pt y="850" x="3583"/>
                </a:cubicBezTo>
                <a:cubicBezTo>
                  <a:pt y="835" x="3574"/>
                  <a:pt y="819" x="3564"/>
                  <a:pt y="803" x="3554"/>
                </a:cubicBezTo>
                <a:cubicBezTo>
                  <a:pt y="788" x="3545"/>
                  <a:pt y="772" x="3536"/>
                  <a:pt y="756" x="3528"/>
                </a:cubicBezTo>
                <a:cubicBezTo>
                  <a:pt y="740" x="3520"/>
                  <a:pt y="724" x="3512"/>
                  <a:pt y="708" x="3506"/>
                </a:cubicBezTo>
                <a:cubicBezTo>
                  <a:pt y="691" x="3500"/>
                  <a:pt y="668" x="3495"/>
                  <a:pt y="639" x="3490"/>
                </a:cubicBezTo>
                <a:cubicBezTo>
                  <a:pt y="638" x="3482"/>
                  <a:pt y="636" x="3478"/>
                  <a:pt y="634" x="3477"/>
                </a:cubicBezTo>
                <a:cubicBezTo>
                  <a:pt y="633" x="3477"/>
                  <a:pt y="630" x="3476"/>
                  <a:pt y="627" x="3475"/>
                </a:cubicBezTo>
                <a:lnTo>
                  <a:pt y="613" x="3475"/>
                </a:lnTo>
                <a:cubicBezTo>
                  <a:pt y="611" x="3475"/>
                  <a:pt y="610" x="3475"/>
                  <a:pt y="610" x="3475"/>
                </a:cubicBezTo>
                <a:cubicBezTo>
                  <a:pt y="609" x="3476"/>
                  <a:pt y="605" x="3478"/>
                  <a:pt y="598" x="3483"/>
                </a:cubicBezTo>
                <a:cubicBezTo>
                  <a:pt y="582" x="3471"/>
                  <a:pt y="573" x="3465"/>
                  <a:pt y="573" x="3464"/>
                </a:cubicBezTo>
                <a:lnTo>
                  <a:pt y="573" x="3464"/>
                </a:lnTo>
                <a:cubicBezTo>
                  <a:pt y="573" x="3464"/>
                  <a:pt y="577" x="3464"/>
                  <a:pt y="585" x="3465"/>
                </a:cubicBezTo>
                <a:lnTo>
                  <a:pt y="585" x="3465"/>
                </a:lnTo>
                <a:cubicBezTo>
                  <a:pt y="556" x="3457"/>
                  <a:pt y="528" x="3452"/>
                  <a:pt y="500" x="3449"/>
                </a:cubicBezTo>
                <a:cubicBezTo>
                  <a:pt y="472" x="3446"/>
                  <a:pt y="441" x="3440"/>
                  <a:pt y="406" x="3430"/>
                </a:cubicBezTo>
                <a:cubicBezTo>
                  <a:pt y="395" x="3412"/>
                  <a:pt y="388" x="3396"/>
                  <a:pt y="384" x="3381"/>
                </a:cubicBezTo>
                <a:cubicBezTo>
                  <a:pt y="380" x="3366"/>
                  <a:pt y="378" x="3349"/>
                  <a:pt y="377" x="3331"/>
                </a:cubicBezTo>
                <a:cubicBezTo>
                  <a:pt y="385" x="3318"/>
                  <a:pt y="393" x="3309"/>
                  <a:pt y="399" x="3304"/>
                </a:cubicBezTo>
                <a:cubicBezTo>
                  <a:pt y="406" x="3299"/>
                  <a:pt y="413" x="3292"/>
                  <a:pt y="420" x="3285"/>
                </a:cubicBezTo>
                <a:cubicBezTo>
                  <a:pt y="444" x="3281"/>
                  <a:pt y="466" x="3278"/>
                  <a:pt y="486" x="3277"/>
                </a:cubicBezTo>
                <a:cubicBezTo>
                  <a:pt y="506" x="3276"/>
                  <a:pt y="525" x="3275"/>
                  <a:pt y="544" x="3275"/>
                </a:cubicBezTo>
                <a:cubicBezTo>
                  <a:pt y="563" x="3275"/>
                  <a:pt y="581" x="3274"/>
                  <a:pt y="600" x="3272"/>
                </a:cubicBezTo>
                <a:cubicBezTo>
                  <a:pt y="618" x="3270"/>
                  <a:pt y="636" x="3268"/>
                  <a:pt y="654" x="3264"/>
                </a:cubicBezTo>
                <a:cubicBezTo>
                  <a:pt y="660" x="3263"/>
                  <a:pt y="666" x="3261"/>
                  <a:pt y="671" x="3259"/>
                </a:cubicBezTo>
                <a:cubicBezTo>
                  <a:pt y="675" x="3258"/>
                  <a:pt y="677" x="3257"/>
                  <a:pt y="677" x="3257"/>
                </a:cubicBezTo>
                <a:cubicBezTo>
                  <a:pt y="677" x="3257"/>
                  <a:pt y="676" x="3257"/>
                  <a:pt y="675" x="3257"/>
                </a:cubicBezTo>
                <a:cubicBezTo>
                  <a:pt y="675" x="3253"/>
                  <a:pt y="683" x="3251"/>
                  <a:pt y="698" x="3251"/>
                </a:cubicBezTo>
                <a:cubicBezTo>
                  <a:pt y="707" x="3251"/>
                  <a:pt y="713" x="3252"/>
                  <a:pt y="714" x="3253"/>
                </a:cubicBezTo>
                <a:cubicBezTo>
                  <a:pt y="714" x="3254"/>
                  <a:pt y="714" x="3254"/>
                  <a:pt y="714" x="3254"/>
                </a:cubicBezTo>
                <a:lnTo>
                  <a:pt y="714" x="3254"/>
                </a:lnTo>
                <a:cubicBezTo>
                  <a:pt y="740" x="3247"/>
                  <a:pt y="765" x="3240"/>
                  <a:pt y="790" x="3233"/>
                </a:cubicBezTo>
                <a:cubicBezTo>
                  <a:pt y="817" x="3225"/>
                  <a:pt y="844" x="3217"/>
                  <a:pt y="872" x="3210"/>
                </a:cubicBezTo>
                <a:cubicBezTo>
                  <a:pt y="900" x="3203"/>
                  <a:pt y="928" x="3197"/>
                  <a:pt y="957" x="3192"/>
                </a:cubicBezTo>
                <a:cubicBezTo>
                  <a:pt y="986" x="3187"/>
                  <a:pt y="1015" x="3185"/>
                  <a:pt y="1044" x="3185"/>
                </a:cubicBezTo>
                <a:cubicBezTo>
                  <a:pt y="1068" x="3185"/>
                  <a:pt y="1093" x="3187"/>
                  <a:pt y="1120" x="3192"/>
                </a:cubicBezTo>
                <a:cubicBezTo>
                  <a:pt y="1147" x="3197"/>
                  <a:pt y="1175" x="3208"/>
                  <a:pt y="1204" x="3226"/>
                </a:cubicBezTo>
                <a:cubicBezTo>
                  <a:pt y="1204" x="3235"/>
                  <a:pt y="1207" x="3242"/>
                  <a:pt y="1211" x="3246"/>
                </a:cubicBezTo>
                <a:cubicBezTo>
                  <a:pt y="1216" x="3250"/>
                  <a:pt y="1218" x="3259"/>
                  <a:pt y="1218" x="3273"/>
                </a:cubicBezTo>
                <a:lnTo>
                  <a:pt y="1218" x="3283"/>
                </a:lnTo>
                <a:cubicBezTo>
                  <a:pt y="1211" x="3292"/>
                  <a:pt y="1207" x="3300"/>
                  <a:pt y="1205" x="3310"/>
                </a:cubicBezTo>
                <a:cubicBezTo>
                  <a:pt y="1203" x="3319"/>
                  <a:pt y="1200" x="3329"/>
                  <a:pt y="1197" x="3340"/>
                </a:cubicBezTo>
                <a:cubicBezTo>
                  <a:pt y="1194" x="3352"/>
                  <a:pt y="1189" x="3363"/>
                  <a:pt y="1182" x="3374"/>
                </a:cubicBezTo>
                <a:cubicBezTo>
                  <a:pt y="1175" x="3386"/>
                  <a:pt y="1162" x="3391"/>
                  <a:pt y="1143" x="3391"/>
                </a:cubicBezTo>
                <a:cubicBezTo>
                  <a:pt y="1133" x="3391"/>
                  <a:pt y="1124" x="3389"/>
                  <a:pt y="1116" x="3384"/>
                </a:cubicBezTo>
                <a:cubicBezTo>
                  <a:pt y="1108" x="3380"/>
                  <a:pt y="1101" x="3374"/>
                  <a:pt y="1095" x="3368"/>
                </a:cubicBezTo>
                <a:cubicBezTo>
                  <a:pt y="1089" x="3362"/>
                  <a:pt y="1084" x="3356"/>
                  <a:pt y="1080" x="3350"/>
                </a:cubicBezTo>
                <a:cubicBezTo>
                  <a:pt y="1080" x="3349"/>
                  <a:pt y="1079" x="3349"/>
                  <a:pt y="1079" x="3349"/>
                </a:cubicBezTo>
                <a:lnTo>
                  <a:pt y="1079" x="3349"/>
                </a:lnTo>
                <a:cubicBezTo>
                  <a:pt y="1077" x="3348"/>
                  <a:pt y="1075" x="3348"/>
                  <a:pt y="1073" x="3348"/>
                </a:cubicBezTo>
                <a:cubicBezTo>
                  <a:pt y="1066" x="3348"/>
                  <a:pt y="1059" x="3347"/>
                  <a:pt y="1055" x="3343"/>
                </a:cubicBezTo>
                <a:cubicBezTo>
                  <a:pt y="1050" x="3340"/>
                  <a:pt y="1047" x="3338"/>
                  <a:pt y="1046" x="3338"/>
                </a:cubicBezTo>
                <a:cubicBezTo>
                  <a:pt y="1044" x="3338"/>
                  <a:pt y="1041" x="3338"/>
                  <a:pt y="1038" x="3338"/>
                </a:cubicBezTo>
                <a:lnTo>
                  <a:pt y="1025" x="3338"/>
                </a:lnTo>
                <a:cubicBezTo>
                  <a:pt y="1007" x="3338"/>
                  <a:pt y="989" x="3340"/>
                  <a:pt y="970" x="3344"/>
                </a:cubicBezTo>
                <a:cubicBezTo>
                  <a:pt y="951" x="3348"/>
                  <a:pt y="931" x="3350"/>
                  <a:pt y="911" x="3350"/>
                </a:cubicBezTo>
                <a:lnTo>
                  <a:pt y="902" x="3350"/>
                </a:lnTo>
                <a:cubicBezTo>
                  <a:pt y="901" x="3350"/>
                  <a:pt y="900" x="3350"/>
                  <a:pt y="900" x="3351"/>
                </a:cubicBezTo>
                <a:cubicBezTo>
                  <a:pt y="900" x="3351"/>
                  <a:pt y="902" x="3352"/>
                  <a:pt y="907" x="3353"/>
                </a:cubicBezTo>
                <a:lnTo>
                  <a:pt y="907" x="3353"/>
                </a:lnTo>
                <a:cubicBezTo>
                  <a:pt y="906" x="3353"/>
                  <a:pt y="904" x="3354"/>
                  <a:pt y="902" x="3354"/>
                </a:cubicBezTo>
                <a:cubicBezTo>
                  <a:pt y="896" x="3357"/>
                  <a:pt y="890" x="3361"/>
                  <a:pt y="886" x="3367"/>
                </a:cubicBezTo>
                <a:cubicBezTo>
                  <a:pt y="882" x="3367"/>
                  <a:pt y="879" x="3367"/>
                  <a:pt y="879" x="3367"/>
                </a:cubicBezTo>
                <a:cubicBezTo>
                  <a:pt y="878" x="3368"/>
                  <a:pt y="876" x="3368"/>
                  <a:pt y="872" x="3368"/>
                </a:cubicBezTo>
                <a:cubicBezTo>
                  <a:pt y="862" x="3368"/>
                  <a:pt y="856" x="3367"/>
                  <a:pt y="853" x="3366"/>
                </a:cubicBezTo>
                <a:lnTo>
                  <a:pt y="853" x="3366"/>
                </a:lnTo>
                <a:cubicBezTo>
                  <a:pt y="850" x="3367"/>
                  <a:pt y="847" x="3369"/>
                  <a:pt y="843" x="3370"/>
                </a:cubicBezTo>
                <a:cubicBezTo>
                  <a:pt y="834" x="3373"/>
                  <a:pt y="825" x="3376"/>
                  <a:pt y="817" x="3378"/>
                </a:cubicBezTo>
                <a:cubicBezTo>
                  <a:pt y="813" x="3379"/>
                  <a:pt y="810" x="3379"/>
                  <a:pt y="806" x="3380"/>
                </a:cubicBezTo>
                <a:lnTo>
                  <a:pt y="806" x="3380"/>
                </a:lnTo>
                <a:cubicBezTo>
                  <a:pt y="810" x="3382"/>
                  <a:pt y="815" x="3385"/>
                  <a:pt y="822" x="3389"/>
                </a:cubicBezTo>
                <a:cubicBezTo>
                  <a:pt y="838" x="3398"/>
                  <a:pt y="857" x="3406"/>
                  <a:pt y="880" x="3412"/>
                </a:cubicBezTo>
                <a:cubicBezTo>
                  <a:pt y="886" x="3420"/>
                  <a:pt y="890" x="3425"/>
                  <a:pt y="891" x="3427"/>
                </a:cubicBezTo>
                <a:cubicBezTo>
                  <a:pt y="893" x="3430"/>
                  <a:pt y="893" x="3431"/>
                  <a:pt y="894" x="3431"/>
                </a:cubicBezTo>
                <a:cubicBezTo>
                  <a:pt y="899" x="3434"/>
                  <a:pt y="904" x="3436"/>
                  <a:pt y="909" x="3438"/>
                </a:cubicBezTo>
                <a:cubicBezTo>
                  <a:pt y="913" x="3440"/>
                  <a:pt y="918" x="3443"/>
                  <a:pt y="924" x="3447"/>
                </a:cubicBezTo>
                <a:cubicBezTo>
                  <a:pt y="935" x="3455"/>
                  <a:pt y="945" x="3462"/>
                  <a:pt y="953" x="3469"/>
                </a:cubicBezTo>
                <a:cubicBezTo>
                  <a:pt y="961" x="3476"/>
                  <a:pt y="972" x="3482"/>
                  <a:pt y="986" x="3487"/>
                </a:cubicBezTo>
                <a:cubicBezTo>
                  <a:pt y="1002" x="3508"/>
                  <a:pt y="1019" x="3525"/>
                  <a:pt y="1037" x="3540"/>
                </a:cubicBezTo>
                <a:cubicBezTo>
                  <a:pt y="1055" x="3555"/>
                  <a:pt y="1072" x="3573"/>
                  <a:pt y="1090" x="3595"/>
                </a:cubicBezTo>
                <a:cubicBezTo>
                  <a:pt y="1094" x="3610"/>
                  <a:pt y="1099" x="3622"/>
                  <a:pt y="1105" x="3631"/>
                </a:cubicBezTo>
                <a:cubicBezTo>
                  <a:pt y="1111" x="3641"/>
                  <a:pt y="1117" x="3651"/>
                  <a:pt y="1124" x="3662"/>
                </a:cubicBezTo>
                <a:cubicBezTo>
                  <a:pt y="1130" x="3672"/>
                  <a:pt y="1135" x="3684"/>
                  <a:pt y="1141" x="3698"/>
                </a:cubicBezTo>
                <a:cubicBezTo>
                  <a:pt y="1146" x="3711"/>
                  <a:pt y="1149" x="3728"/>
                  <a:pt y="1149" x="3746"/>
                </a:cubicBezTo>
                <a:lnTo>
                  <a:pt y="1149" x="3759"/>
                </a:lnTo>
                <a:cubicBezTo>
                  <a:pt y="1139" x="3766"/>
                  <a:pt y="1133" x="3772"/>
                  <a:pt y="1129" x="3779"/>
                </a:cubicBezTo>
                <a:cubicBezTo>
                  <a:pt y="1125" x="3785"/>
                  <a:pt y="1121" x="3789"/>
                  <a:pt y="1118" x="3790"/>
                </a:cubicBezTo>
                <a:cubicBezTo>
                  <a:pt y="1117" x="3796"/>
                  <a:pt y="1113" x="3804"/>
                  <a:pt y="1106" x="3814"/>
                </a:cubicBezTo>
                <a:cubicBezTo>
                  <a:pt y="1099" x="3824"/>
                  <a:pt y="1091" x="3832"/>
                  <a:pt y="1083" x="3839"/>
                </a:cubicBezTo>
                <a:cubicBezTo>
                  <a:pt y="1075" x="3846"/>
                  <a:pt y="1067" x="3852"/>
                  <a:pt y="1059" x="3857"/>
                </a:cubicBezTo>
                <a:cubicBezTo>
                  <a:pt y="1051" x="3862"/>
                  <a:pt y="1042" x="3870"/>
                  <a:pt y="1033" x="3880"/>
                </a:cubicBezTo>
                <a:cubicBezTo>
                  <a:pt y="1010" x="3883"/>
                  <a:pt y="988" x="3888"/>
                  <a:pt y="969" x="3893"/>
                </a:cubicBezTo>
                <a:cubicBezTo>
                  <a:pt y="950" x="3898"/>
                  <a:pt y="930" x="3900"/>
                  <a:pt y="909" x="3900"/>
                </a:cubicBezTo>
                <a:cubicBezTo>
                  <a:pt y="903" x="3900"/>
                  <a:pt y="898" x="3900"/>
                  <a:pt y="892" x="3900"/>
                </a:cubicBezTo>
                <a:cubicBezTo>
                  <a:pt y="887" x="3899"/>
                  <a:pt y="882" x="3899"/>
                  <a:pt y="877" x="3899"/>
                </a:cubicBezTo>
                <a:cubicBezTo>
                  <a:pt y="869" x="3899"/>
                  <a:pt y="861" x="3899"/>
                  <a:pt y="853" x="3900"/>
                </a:cubicBezTo>
                <a:cubicBezTo>
                  <a:pt y="845" x="3900"/>
                  <a:pt y="836" x="3900"/>
                  <a:pt y="827" x="3900"/>
                </a:cubicBezTo>
                <a:cubicBezTo>
                  <a:pt y="795" x="3900"/>
                  <a:pt y="765" x="3897"/>
                  <a:pt y="736" x="3890"/>
                </a:cubicBezTo>
                <a:cubicBezTo>
                  <a:pt y="706" x="3883"/>
                  <a:pt y="677" x="3878"/>
                  <a:pt y="648" x="3875"/>
                </a:cubicBezTo>
                <a:cubicBezTo>
                  <a:pt y="625" x="3872"/>
                  <a:pt y="601" x="3870"/>
                  <a:pt y="577" x="3870"/>
                </a:cubicBezTo>
                <a:cubicBezTo>
                  <a:pt y="552" x="3869"/>
                  <a:pt y="531" x="3867"/>
                  <a:pt y="513" x="3863"/>
                </a:cubicBezTo>
                <a:cubicBezTo>
                  <a:pt y="513" x="3863"/>
                  <a:pt y="510" x="3864"/>
                  <a:pt y="505" x="3867"/>
                </a:cubicBezTo>
                <a:cubicBezTo>
                  <a:pt y="499" x="3869"/>
                  <a:pt y="495" x="3871"/>
                  <a:pt y="491" x="3873"/>
                </a:cubicBezTo>
                <a:cubicBezTo>
                  <a:pt y="488" x="3875"/>
                  <a:pt y="485" x="3876"/>
                  <a:pt y="484" x="3877"/>
                </a:cubicBezTo>
                <a:cubicBezTo>
                  <a:pt y="483" x="3878"/>
                  <a:pt y="482" x="3887"/>
                  <a:pt y="480" x="3903"/>
                </a:cubicBezTo>
                <a:cubicBezTo>
                  <a:pt y="461" x="3900"/>
                  <a:pt y="448" x="3900"/>
                  <a:pt y="444" x="3902"/>
                </a:cubicBezTo>
                <a:cubicBezTo>
                  <a:pt y="439" x="3903"/>
                  <a:pt y="430" x="3905"/>
                  <a:pt y="416" x="3908"/>
                </a:cubicBezTo>
                <a:cubicBezTo>
                  <a:pt y="403" x="3900"/>
                  <a:pt y="394" x="3893"/>
                  <a:pt y="389" x="3886"/>
                </a:cubicBezTo>
                <a:cubicBezTo>
                  <a:pt y="385" x="3878"/>
                  <a:pt y="381" x="3872"/>
                  <a:pt y="379" x="3866"/>
                </a:cubicBezTo>
                <a:cubicBezTo>
                  <a:pt y="376" x="3860"/>
                  <a:pt y="373" x="3855"/>
                  <a:pt y="371" x="3851"/>
                </a:cubicBezTo>
                <a:cubicBezTo>
                  <a:pt y="368" x="3848"/>
                  <a:pt y="363" x="3842"/>
                  <a:pt y="354" x="3836"/>
                </a:cubicBezTo>
                <a:cubicBezTo>
                  <a:pt y="354" x="3816"/>
                  <a:pt y="353" x="3800"/>
                  <a:pt y="351" x="3786"/>
                </a:cubicBezTo>
                <a:cubicBezTo>
                  <a:pt y="348" x="3772"/>
                  <a:pt y="347" x="3753"/>
                  <a:pt y="346" x="3728"/>
                </a:cubicBezTo>
                <a:close/>
                <a:moveTo>
                  <a:pt y="346" x="18047"/>
                </a:moveTo>
                <a:cubicBezTo>
                  <a:pt y="366" x="18039"/>
                  <a:pt y="382" x="18034"/>
                  <a:pt y="394" x="18034"/>
                </a:cubicBezTo>
                <a:cubicBezTo>
                  <a:pt y="410" x="18034"/>
                  <a:pt y="423" x="18036"/>
                  <a:pt y="435" x="18040"/>
                </a:cubicBezTo>
                <a:cubicBezTo>
                  <a:pt y="447" x="18044"/>
                  <a:pt y="458" x="18046"/>
                  <a:pt y="469" x="18046"/>
                </a:cubicBezTo>
                <a:cubicBezTo>
                  <a:pt y="472" x="18046"/>
                  <a:pt y="480" x="18042"/>
                  <a:pt y="492" x="18034"/>
                </a:cubicBezTo>
                <a:cubicBezTo>
                  <a:pt y="504" x="18046"/>
                  <a:pt y="515" x="18054"/>
                  <a:pt y="524" x="18056"/>
                </a:cubicBezTo>
                <a:cubicBezTo>
                  <a:pt y="534" x="18058"/>
                  <a:pt y="545" x="18060"/>
                  <a:pt y="557" x="18061"/>
                </a:cubicBezTo>
                <a:lnTo>
                  <a:pt y="598" x="18065"/>
                </a:lnTo>
                <a:cubicBezTo>
                  <a:pt y="613" x="18066"/>
                  <a:pt y="624" x="18068"/>
                  <a:pt y="631" x="18071"/>
                </a:cubicBezTo>
                <a:cubicBezTo>
                  <a:pt y="638" x="18070"/>
                  <a:pt y="646" x="18069"/>
                  <a:pt y="656" x="18069"/>
                </a:cubicBezTo>
                <a:cubicBezTo>
                  <a:pt y="672" x="18069"/>
                  <a:pt y="688" x="18071"/>
                  <a:pt y="704" x="18074"/>
                </a:cubicBezTo>
                <a:cubicBezTo>
                  <a:pt y="720" x="18077"/>
                  <a:pt y="731" x="18080"/>
                  <a:pt y="738" x="18083"/>
                </a:cubicBezTo>
                <a:cubicBezTo>
                  <a:pt y="739" x="18082"/>
                  <a:pt y="743" x="18081"/>
                  <a:pt y="751" x="18080"/>
                </a:cubicBezTo>
                <a:cubicBezTo>
                  <a:pt y="758" x="18080"/>
                  <a:pt y="766" x="18079"/>
                  <a:pt y="776" x="18079"/>
                </a:cubicBezTo>
                <a:cubicBezTo>
                  <a:pt y="784" x="18084"/>
                  <a:pt y="791" x="18087"/>
                  <a:pt y="800" x="18087"/>
                </a:cubicBezTo>
                <a:cubicBezTo>
                  <a:pt y="804" x="18087"/>
                  <a:pt y="810" x="18086"/>
                  <a:pt y="815" x="18085"/>
                </a:cubicBezTo>
                <a:cubicBezTo>
                  <a:pt y="821" x="18084"/>
                  <a:pt y="828" x="18084"/>
                  <a:pt y="836" x="18084"/>
                </a:cubicBezTo>
                <a:cubicBezTo>
                  <a:pt y="848" x="18084"/>
                  <a:pt y="856" x="18085"/>
                  <a:pt y="859" x="18087"/>
                </a:cubicBezTo>
                <a:cubicBezTo>
                  <a:pt y="872" x="18082"/>
                  <a:pt y="888" x="18079"/>
                  <a:pt y="908" x="18077"/>
                </a:cubicBezTo>
                <a:cubicBezTo>
                  <a:pt y="928" x="18075"/>
                  <a:pt y="943" x="18074"/>
                  <a:pt y="952" x="18073"/>
                </a:cubicBezTo>
                <a:cubicBezTo>
                  <a:pt y="953" x="18072"/>
                  <a:pt y="956" x="18070"/>
                  <a:pt y="962" x="18067"/>
                </a:cubicBezTo>
                <a:cubicBezTo>
                  <a:pt y="968" x="18063"/>
                  <a:pt y="974" x="18060"/>
                  <a:pt y="979" x="18057"/>
                </a:cubicBezTo>
                <a:lnTo>
                  <a:pt y="989" x="18054"/>
                </a:lnTo>
                <a:lnTo>
                  <a:pt y="989" x="18054"/>
                </a:lnTo>
                <a:cubicBezTo>
                  <a:pt y="987" x="18040"/>
                  <a:pt y="982" x="18027"/>
                  <a:pt y="973" x="18016"/>
                </a:cubicBezTo>
                <a:cubicBezTo>
                  <a:pt y="964" x="18003"/>
                  <a:pt y="952" x="17990"/>
                  <a:pt y="938" x="17979"/>
                </a:cubicBezTo>
                <a:cubicBezTo>
                  <a:pt y="925" x="17968"/>
                  <a:pt y="909" x="17956"/>
                  <a:pt y="893" x="17944"/>
                </a:cubicBezTo>
                <a:cubicBezTo>
                  <a:pt y="876" x="17932"/>
                  <a:pt y="862" x="17918"/>
                  <a:pt y="850" x="17902"/>
                </a:cubicBezTo>
                <a:cubicBezTo>
                  <a:pt y="835" x="17893"/>
                  <a:pt y="819" x="17883"/>
                  <a:pt y="803" x="17874"/>
                </a:cubicBezTo>
                <a:cubicBezTo>
                  <a:pt y="788" x="17864"/>
                  <a:pt y="772" x="17855"/>
                  <a:pt y="756" x="17847"/>
                </a:cubicBezTo>
                <a:cubicBezTo>
                  <a:pt y="740" x="17839"/>
                  <a:pt y="724" x="17832"/>
                  <a:pt y="708" x="17826"/>
                </a:cubicBezTo>
                <a:cubicBezTo>
                  <a:pt y="691" x="17820"/>
                  <a:pt y="668" x="17814"/>
                  <a:pt y="639" x="17810"/>
                </a:cubicBezTo>
                <a:cubicBezTo>
                  <a:pt y="638" x="17802"/>
                  <a:pt y="636" x="17797"/>
                  <a:pt y="634" x="17797"/>
                </a:cubicBezTo>
                <a:cubicBezTo>
                  <a:pt y="633" x="17796"/>
                  <a:pt y="630" x="17795"/>
                  <a:pt y="627" x="17795"/>
                </a:cubicBezTo>
                <a:lnTo>
                  <a:pt y="613" x="17795"/>
                </a:lnTo>
                <a:cubicBezTo>
                  <a:pt y="611" x="17795"/>
                  <a:pt y="610" x="17795"/>
                  <a:pt y="610" x="17795"/>
                </a:cubicBezTo>
                <a:cubicBezTo>
                  <a:pt y="609" x="17795"/>
                  <a:pt y="605" x="17797"/>
                  <a:pt y="598" x="17802"/>
                </a:cubicBezTo>
                <a:cubicBezTo>
                  <a:pt y="582" x="17790"/>
                  <a:pt y="573" x="17784"/>
                  <a:pt y="573" x="17784"/>
                </a:cubicBezTo>
                <a:lnTo>
                  <a:pt y="573" x="17784"/>
                </a:lnTo>
                <a:cubicBezTo>
                  <a:pt y="573" x="17784"/>
                  <a:pt y="577" x="17784"/>
                  <a:pt y="585" x="17784"/>
                </a:cubicBezTo>
                <a:lnTo>
                  <a:pt y="585" x="17784"/>
                </a:lnTo>
                <a:cubicBezTo>
                  <a:pt y="556" x="17776"/>
                  <a:pt y="528" x="17771"/>
                  <a:pt y="500" x="17768"/>
                </a:cubicBezTo>
                <a:cubicBezTo>
                  <a:pt y="472" x="17765"/>
                  <a:pt y="441" x="17759"/>
                  <a:pt y="406" x="17750"/>
                </a:cubicBezTo>
                <a:cubicBezTo>
                  <a:pt y="395" x="17731"/>
                  <a:pt y="388" x="17715"/>
                  <a:pt y="384" x="17700"/>
                </a:cubicBezTo>
                <a:cubicBezTo>
                  <a:pt y="380" x="17686"/>
                  <a:pt y="378" x="17669"/>
                  <a:pt y="377" x="17650"/>
                </a:cubicBezTo>
                <a:cubicBezTo>
                  <a:pt y="385" x="17637"/>
                  <a:pt y="393" x="17628"/>
                  <a:pt y="399" x="17623"/>
                </a:cubicBezTo>
                <a:cubicBezTo>
                  <a:pt y="406" x="17618"/>
                  <a:pt y="413" x="17612"/>
                  <a:pt y="420" x="17604"/>
                </a:cubicBezTo>
                <a:cubicBezTo>
                  <a:pt y="444" x="17600"/>
                  <a:pt y="466" x="17597"/>
                  <a:pt y="486" x="17596"/>
                </a:cubicBezTo>
                <a:cubicBezTo>
                  <a:pt y="506" x="17595"/>
                  <a:pt y="525" x="17595"/>
                  <a:pt y="544" x="17594"/>
                </a:cubicBezTo>
                <a:cubicBezTo>
                  <a:pt y="563" x="17594"/>
                  <a:pt y="581" x="17593"/>
                  <a:pt y="600" x="17591"/>
                </a:cubicBezTo>
                <a:cubicBezTo>
                  <a:pt y="618" x="17590"/>
                  <a:pt y="636" x="17587"/>
                  <a:pt y="654" x="17583"/>
                </a:cubicBezTo>
                <a:cubicBezTo>
                  <a:pt y="660" x="17582"/>
                  <a:pt y="666" x="17581"/>
                  <a:pt y="671" x="17578"/>
                </a:cubicBezTo>
                <a:cubicBezTo>
                  <a:pt y="675" x="17577"/>
                  <a:pt y="677" x="17576"/>
                  <a:pt y="677" x="17576"/>
                </a:cubicBezTo>
                <a:cubicBezTo>
                  <a:pt y="677" x="17576"/>
                  <a:pt y="676" x="17576"/>
                  <a:pt y="675" x="17576"/>
                </a:cubicBezTo>
                <a:lnTo>
                  <a:pt y="675" x="17576"/>
                </a:lnTo>
                <a:cubicBezTo>
                  <a:pt y="675" x="17572"/>
                  <a:pt y="683" x="17570"/>
                  <a:pt y="698" x="17570"/>
                </a:cubicBezTo>
                <a:cubicBezTo>
                  <a:pt y="707" x="17570"/>
                  <a:pt y="713" x="17571"/>
                  <a:pt y="714" x="17573"/>
                </a:cubicBezTo>
                <a:cubicBezTo>
                  <a:pt y="714" x="17573"/>
                  <a:pt y="714" x="17573"/>
                  <a:pt y="714" x="17573"/>
                </a:cubicBezTo>
                <a:lnTo>
                  <a:pt y="714" x="17573"/>
                </a:lnTo>
                <a:cubicBezTo>
                  <a:pt y="740" x="17567"/>
                  <a:pt y="765" x="17560"/>
                  <a:pt y="790" x="17552"/>
                </a:cubicBezTo>
                <a:cubicBezTo>
                  <a:pt y="817" x="17544"/>
                  <a:pt y="844" x="17536"/>
                  <a:pt y="872" x="17529"/>
                </a:cubicBezTo>
                <a:cubicBezTo>
                  <a:pt y="900" x="17523"/>
                  <a:pt y="928" x="17517"/>
                  <a:pt y="957" x="17512"/>
                </a:cubicBezTo>
                <a:cubicBezTo>
                  <a:pt y="986" x="17506"/>
                  <a:pt y="1015" x="17504"/>
                  <a:pt y="1044" x="17504"/>
                </a:cubicBezTo>
                <a:cubicBezTo>
                  <a:pt y="1068" x="17504"/>
                  <a:pt y="1093" x="17506"/>
                  <a:pt y="1120" x="17511"/>
                </a:cubicBezTo>
                <a:cubicBezTo>
                  <a:pt y="1147" x="17516"/>
                  <a:pt y="1175" x="17528"/>
                  <a:pt y="1204" x="17545"/>
                </a:cubicBezTo>
                <a:cubicBezTo>
                  <a:pt y="1204" x="17554"/>
                  <a:pt y="1207" x="17561"/>
                  <a:pt y="1211" x="17565"/>
                </a:cubicBezTo>
                <a:cubicBezTo>
                  <a:pt y="1216" x="17569"/>
                  <a:pt y="1218" x="17578"/>
                  <a:pt y="1218" x="17592"/>
                </a:cubicBezTo>
                <a:lnTo>
                  <a:pt y="1218" x="17603"/>
                </a:lnTo>
                <a:cubicBezTo>
                  <a:pt y="1211" x="17611"/>
                  <a:pt y="1207" x="17620"/>
                  <a:pt y="1205" x="17629"/>
                </a:cubicBezTo>
                <a:cubicBezTo>
                  <a:pt y="1203" x="17638"/>
                  <a:pt y="1200" x="17648"/>
                  <a:pt y="1197" x="17660"/>
                </a:cubicBezTo>
                <a:cubicBezTo>
                  <a:pt y="1194" x="17671"/>
                  <a:pt y="1189" x="17682"/>
                  <a:pt y="1182" x="17694"/>
                </a:cubicBezTo>
                <a:cubicBezTo>
                  <a:pt y="1175" x="17705"/>
                  <a:pt y="1162" x="17711"/>
                  <a:pt y="1143" x="17711"/>
                </a:cubicBezTo>
                <a:cubicBezTo>
                  <a:pt y="1133" x="17711"/>
                  <a:pt y="1124" x="17708"/>
                  <a:pt y="1116" x="17704"/>
                </a:cubicBezTo>
                <a:cubicBezTo>
                  <a:pt y="1108" x="17699"/>
                  <a:pt y="1101" x="17694"/>
                  <a:pt y="1095" x="17688"/>
                </a:cubicBezTo>
                <a:cubicBezTo>
                  <a:pt y="1089" x="17682"/>
                  <a:pt y="1084" x="17675"/>
                  <a:pt y="1080" x="17669"/>
                </a:cubicBezTo>
                <a:cubicBezTo>
                  <a:pt y="1080" x="17669"/>
                  <a:pt y="1079" x="17668"/>
                  <a:pt y="1079" x="17668"/>
                </a:cubicBezTo>
                <a:lnTo>
                  <a:pt y="1079" x="17668"/>
                </a:lnTo>
                <a:cubicBezTo>
                  <a:pt y="1077" x="17668"/>
                  <a:pt y="1075" x="17668"/>
                  <a:pt y="1073" x="17668"/>
                </a:cubicBezTo>
                <a:cubicBezTo>
                  <a:pt y="1066" x="17668"/>
                  <a:pt y="1059" x="17666"/>
                  <a:pt y="1055" x="17663"/>
                </a:cubicBezTo>
                <a:cubicBezTo>
                  <a:pt y="1050" x="17659"/>
                  <a:pt y="1047" x="17658"/>
                  <a:pt y="1046" x="17657"/>
                </a:cubicBezTo>
                <a:cubicBezTo>
                  <a:pt y="1044" x="17657"/>
                  <a:pt y="1041" x="17657"/>
                  <a:pt y="1038" x="17657"/>
                </a:cubicBezTo>
                <a:lnTo>
                  <a:pt y="1025" x="17657"/>
                </a:lnTo>
                <a:cubicBezTo>
                  <a:pt y="1007" x="17657"/>
                  <a:pt y="989" x="17659"/>
                  <a:pt y="970" x="17663"/>
                </a:cubicBezTo>
                <a:cubicBezTo>
                  <a:pt y="951" x="17667"/>
                  <a:pt y="931" x="17670"/>
                  <a:pt y="911" x="17670"/>
                </a:cubicBezTo>
                <a:lnTo>
                  <a:pt y="902" x="17670"/>
                </a:lnTo>
                <a:cubicBezTo>
                  <a:pt y="901" x="17670"/>
                  <a:pt y="900" x="17670"/>
                  <a:pt y="900" x="17670"/>
                </a:cubicBezTo>
                <a:cubicBezTo>
                  <a:pt y="900" x="17670"/>
                  <a:pt y="902" x="17671"/>
                  <a:pt y="907" x="17672"/>
                </a:cubicBezTo>
                <a:cubicBezTo>
                  <a:pt y="906" x="17672"/>
                  <a:pt y="904" x="17673"/>
                  <a:pt y="902" x="17674"/>
                </a:cubicBezTo>
                <a:cubicBezTo>
                  <a:pt y="896" x="17676"/>
                  <a:pt y="890" x="17680"/>
                  <a:pt y="886" x="17686"/>
                </a:cubicBezTo>
                <a:cubicBezTo>
                  <a:pt y="882" x="17686"/>
                  <a:pt y="879" x="17686"/>
                  <a:pt y="879" x="17687"/>
                </a:cubicBezTo>
                <a:cubicBezTo>
                  <a:pt y="878" x="17687"/>
                  <a:pt y="876" x="17687"/>
                  <a:pt y="872" x="17687"/>
                </a:cubicBezTo>
                <a:cubicBezTo>
                  <a:pt y="862" x="17687"/>
                  <a:pt y="856" x="17687"/>
                  <a:pt y="853" x="17685"/>
                </a:cubicBezTo>
                <a:lnTo>
                  <a:pt y="853" x="17685"/>
                </a:lnTo>
                <a:cubicBezTo>
                  <a:pt y="850" x="17687"/>
                  <a:pt y="847" x="17688"/>
                  <a:pt y="843" x="17689"/>
                </a:cubicBezTo>
                <a:cubicBezTo>
                  <a:pt y="834" x="17692"/>
                  <a:pt y="825" x="17695"/>
                  <a:pt y="817" x="17697"/>
                </a:cubicBezTo>
                <a:cubicBezTo>
                  <a:pt y="813" x="17698"/>
                  <a:pt y="810" x="17699"/>
                  <a:pt y="806" x="17700"/>
                </a:cubicBezTo>
                <a:lnTo>
                  <a:pt y="806" x="17700"/>
                </a:lnTo>
                <a:cubicBezTo>
                  <a:pt y="810" x="17702"/>
                  <a:pt y="815" x="17705"/>
                  <a:pt y="822" x="17709"/>
                </a:cubicBezTo>
                <a:cubicBezTo>
                  <a:pt y="838" x="17718"/>
                  <a:pt y="857" x="17725"/>
                  <a:pt y="880" x="17731"/>
                </a:cubicBezTo>
                <a:cubicBezTo>
                  <a:pt y="886" x="17739"/>
                  <a:pt y="890" x="17744"/>
                  <a:pt y="891" x="17747"/>
                </a:cubicBezTo>
                <a:cubicBezTo>
                  <a:pt y="893" x="17749"/>
                  <a:pt y="893" x="17751"/>
                  <a:pt y="894" x="17751"/>
                </a:cubicBezTo>
                <a:cubicBezTo>
                  <a:pt y="899" x="17754"/>
                  <a:pt y="904" x="17756"/>
                  <a:pt y="909" x="17757"/>
                </a:cubicBezTo>
                <a:cubicBezTo>
                  <a:pt y="913" x="17759"/>
                  <a:pt y="918" x="17762"/>
                  <a:pt y="924" x="17766"/>
                </a:cubicBezTo>
                <a:cubicBezTo>
                  <a:pt y="935" x="17774"/>
                  <a:pt y="945" x="17781"/>
                  <a:pt y="953" x="17788"/>
                </a:cubicBezTo>
                <a:cubicBezTo>
                  <a:pt y="961" x="17795"/>
                  <a:pt y="972" x="17801"/>
                  <a:pt y="986" x="17806"/>
                </a:cubicBezTo>
                <a:cubicBezTo>
                  <a:pt y="1002" x="17827"/>
                  <a:pt y="1019" x="17845"/>
                  <a:pt y="1037" x="17860"/>
                </a:cubicBezTo>
                <a:cubicBezTo>
                  <a:pt y="1055" x="17875"/>
                  <a:pt y="1072" x="17893"/>
                  <a:pt y="1090" x="17914"/>
                </a:cubicBezTo>
                <a:cubicBezTo>
                  <a:pt y="1094" x="17929"/>
                  <a:pt y="1099" x="17941"/>
                  <a:pt y="1105" x="17951"/>
                </a:cubicBezTo>
                <a:cubicBezTo>
                  <a:pt y="1111" x="17960"/>
                  <a:pt y="1117" x="17970"/>
                  <a:pt y="1124" x="17981"/>
                </a:cubicBezTo>
                <a:cubicBezTo>
                  <a:pt y="1130" x="17992"/>
                  <a:pt y="1135" x="18004"/>
                  <a:pt y="1141" x="18017"/>
                </a:cubicBezTo>
                <a:cubicBezTo>
                  <a:pt y="1146" x="18031"/>
                  <a:pt y="1149" x="18047"/>
                  <a:pt y="1149" x="18066"/>
                </a:cubicBezTo>
                <a:lnTo>
                  <a:pt y="1149" x="18079"/>
                </a:lnTo>
                <a:cubicBezTo>
                  <a:pt y="1139" x="18085"/>
                  <a:pt y="1133" x="18091"/>
                  <a:pt y="1129" x="18098"/>
                </a:cubicBezTo>
                <a:cubicBezTo>
                  <a:pt y="1125" x="18104"/>
                  <a:pt y="1121" x="18108"/>
                  <a:pt y="1118" x="18109"/>
                </a:cubicBezTo>
                <a:cubicBezTo>
                  <a:pt y="1117" x="18116"/>
                  <a:pt y="1113" x="18124"/>
                  <a:pt y="1106" x="18134"/>
                </a:cubicBezTo>
                <a:cubicBezTo>
                  <a:pt y="1099" x="18143"/>
                  <a:pt y="1091" x="18152"/>
                  <a:pt y="1083" x="18158"/>
                </a:cubicBezTo>
                <a:cubicBezTo>
                  <a:pt y="1075" x="18165"/>
                  <a:pt y="1067" x="18171"/>
                  <a:pt y="1059" x="18176"/>
                </a:cubicBezTo>
                <a:cubicBezTo>
                  <a:pt y="1051" x="18182"/>
                  <a:pt y="1042" x="18189"/>
                  <a:pt y="1033" x="18200"/>
                </a:cubicBezTo>
                <a:cubicBezTo>
                  <a:pt y="1010" x="18203"/>
                  <a:pt y="988" x="18207"/>
                  <a:pt y="969" x="18212"/>
                </a:cubicBezTo>
                <a:cubicBezTo>
                  <a:pt y="950" x="18217"/>
                  <a:pt y="930" x="18219"/>
                  <a:pt y="909" x="18219"/>
                </a:cubicBezTo>
                <a:cubicBezTo>
                  <a:pt y="903" x="18219"/>
                  <a:pt y="898" x="18219"/>
                  <a:pt y="892" x="18219"/>
                </a:cubicBezTo>
                <a:cubicBezTo>
                  <a:pt y="887" x="18219"/>
                  <a:pt y="882" x="18218"/>
                  <a:pt y="877" x="18218"/>
                </a:cubicBezTo>
                <a:cubicBezTo>
                  <a:pt y="869" x="18218"/>
                  <a:pt y="861" x="18219"/>
                  <a:pt y="853" x="18219"/>
                </a:cubicBezTo>
                <a:cubicBezTo>
                  <a:pt y="845" x="18219"/>
                  <a:pt y="836" x="18219"/>
                  <a:pt y="827" x="18219"/>
                </a:cubicBezTo>
                <a:cubicBezTo>
                  <a:pt y="795" x="18219"/>
                  <a:pt y="765" x="18216"/>
                  <a:pt y="736" x="18209"/>
                </a:cubicBezTo>
                <a:cubicBezTo>
                  <a:pt y="706" x="18202"/>
                  <a:pt y="677" x="18197"/>
                  <a:pt y="648" x="18194"/>
                </a:cubicBezTo>
                <a:cubicBezTo>
                  <a:pt y="625" x="18191"/>
                  <a:pt y="601" x="18190"/>
                  <a:pt y="577" x="18189"/>
                </a:cubicBezTo>
                <a:cubicBezTo>
                  <a:pt y="552" x="18188"/>
                  <a:pt y="531" x="18186"/>
                  <a:pt y="513" x="18182"/>
                </a:cubicBezTo>
                <a:cubicBezTo>
                  <a:pt y="513" x="18182"/>
                  <a:pt y="510" x="18183"/>
                  <a:pt y="505" x="18186"/>
                </a:cubicBezTo>
                <a:cubicBezTo>
                  <a:pt y="499" x="18189"/>
                  <a:pt y="495" x="18191"/>
                  <a:pt y="491" x="18193"/>
                </a:cubicBezTo>
                <a:cubicBezTo>
                  <a:pt y="488" x="18194"/>
                  <a:pt y="485" x="18196"/>
                  <a:pt y="484" x="18197"/>
                </a:cubicBezTo>
                <a:cubicBezTo>
                  <a:pt y="483" x="18198"/>
                  <a:pt y="482" x="18206"/>
                  <a:pt y="480" x="18222"/>
                </a:cubicBezTo>
                <a:cubicBezTo>
                  <a:pt y="461" x="18219"/>
                  <a:pt y="448" x="18219"/>
                  <a:pt y="444" x="18221"/>
                </a:cubicBezTo>
                <a:cubicBezTo>
                  <a:pt y="439" x="18223"/>
                  <a:pt y="430" x="18225"/>
                  <a:pt y="416" x="18227"/>
                </a:cubicBezTo>
                <a:cubicBezTo>
                  <a:pt y="403" x="18220"/>
                  <a:pt y="394" x="18212"/>
                  <a:pt y="389" x="18205"/>
                </a:cubicBezTo>
                <a:cubicBezTo>
                  <a:pt y="385" x="18198"/>
                  <a:pt y="381" x="18191"/>
                  <a:pt y="379" x="18185"/>
                </a:cubicBezTo>
                <a:cubicBezTo>
                  <a:pt y="376" x="18179"/>
                  <a:pt y="373" x="18175"/>
                  <a:pt y="371" x="18171"/>
                </a:cubicBezTo>
                <a:cubicBezTo>
                  <a:pt y="368" x="18167"/>
                  <a:pt y="363" x="18162"/>
                  <a:pt y="354" x="18155"/>
                </a:cubicBezTo>
                <a:cubicBezTo>
                  <a:pt y="354" x="18136"/>
                  <a:pt y="353" x="18119"/>
                  <a:pt y="351" x="18105"/>
                </a:cubicBezTo>
                <a:cubicBezTo>
                  <a:pt y="348" x="18091"/>
                  <a:pt y="347" x="18072"/>
                  <a:pt y="346" x="18047"/>
                </a:cubicBezTo>
                <a:close/>
                <a:moveTo>
                  <a:pt y="0" x="19561"/>
                </a:moveTo>
                <a:cubicBezTo>
                  <a:pt y="0" x="19540"/>
                  <a:pt y="2" x="19521"/>
                  <a:pt y="7" x="19504"/>
                </a:cubicBezTo>
                <a:cubicBezTo>
                  <a:pt y="13" x="19486"/>
                  <a:pt y="15" x="19470"/>
                  <a:pt y="15" x="19453"/>
                </a:cubicBezTo>
                <a:lnTo>
                  <a:pt y="15" x="19447"/>
                </a:lnTo>
                <a:cubicBezTo>
                  <a:pt y="15" x="19447"/>
                  <a:pt y="14" x="19444"/>
                  <a:pt y="12" x="19437"/>
                </a:cubicBezTo>
                <a:cubicBezTo>
                  <a:pt y="23" x="19422"/>
                  <a:pt y="30" x="19409"/>
                  <a:pt y="34" x="19398"/>
                </a:cubicBezTo>
                <a:cubicBezTo>
                  <a:pt y="38" x="19388"/>
                  <a:pt y="40" x="19377"/>
                  <a:pt y="40" x="19367"/>
                </a:cubicBezTo>
                <a:lnTo>
                  <a:pt y="40" x="19358"/>
                </a:lnTo>
                <a:cubicBezTo>
                  <a:pt y="50" x="19340"/>
                  <a:pt y="58" x="19324"/>
                  <a:pt y="63" x="19307"/>
                </a:cubicBezTo>
                <a:cubicBezTo>
                  <a:pt y="67" x="19291"/>
                  <a:pt y="71" x="19274"/>
                  <a:pt y="75" x="19255"/>
                </a:cubicBezTo>
                <a:cubicBezTo>
                  <a:pt y="78" x="19237"/>
                  <a:pt y="83" x="19219"/>
                  <a:pt y="87" x="19200"/>
                </a:cubicBezTo>
                <a:cubicBezTo>
                  <a:pt y="92" x="19182"/>
                  <a:pt y="98" x="19166"/>
                  <a:pt y="105" x="19152"/>
                </a:cubicBezTo>
                <a:cubicBezTo>
                  <a:pt y="105" x="19151"/>
                  <a:pt y="105" x="19150"/>
                  <a:pt y="105" x="19148"/>
                </a:cubicBezTo>
                <a:cubicBezTo>
                  <a:pt y="105" x="19144"/>
                  <a:pt y="106" x="19139"/>
                  <a:pt y="107" x="19134"/>
                </a:cubicBezTo>
                <a:cubicBezTo>
                  <a:pt y="109" x="19128"/>
                  <a:pt y="111" x="19122"/>
                  <a:pt y="114" x="19116"/>
                </a:cubicBezTo>
                <a:cubicBezTo>
                  <a:pt y="116" x="19111"/>
                  <a:pt y="118" x="19106"/>
                  <a:pt y="120" x="19103"/>
                </a:cubicBezTo>
                <a:cubicBezTo>
                  <a:pt y="122" x="19099"/>
                  <a:pt y="123" x="19097"/>
                  <a:pt y="124" x="19095"/>
                </a:cubicBezTo>
                <a:lnTo>
                  <a:pt y="126" x="19073"/>
                </a:lnTo>
                <a:cubicBezTo>
                  <a:pt y="129" x="19061"/>
                  <a:pt y="131" x="19051"/>
                  <a:pt y="134" x="19041"/>
                </a:cubicBezTo>
                <a:cubicBezTo>
                  <a:pt y="137" x="19032"/>
                  <a:pt y="138" x="19023"/>
                  <a:pt y="138" x="19014"/>
                </a:cubicBezTo>
                <a:cubicBezTo>
                  <a:pt y="138" x="19008"/>
                  <a:pt y="137" x="19000"/>
                  <a:pt y="135" x="18991"/>
                </a:cubicBezTo>
                <a:cubicBezTo>
                  <a:pt y="144" x="18983"/>
                  <a:pt y="150" x="18975"/>
                  <a:pt y="153" x="18968"/>
                </a:cubicBezTo>
                <a:cubicBezTo>
                  <a:pt y="155" x="18961"/>
                  <a:pt y="158" x="18953"/>
                  <a:pt y="161" x="18943"/>
                </a:cubicBezTo>
                <a:cubicBezTo>
                  <a:pt y="163" x="18933"/>
                  <a:pt y="166" x="18922"/>
                  <a:pt y="170" x="18911"/>
                </a:cubicBezTo>
                <a:cubicBezTo>
                  <a:pt y="173" x="18904"/>
                  <a:pt y="174" x="18899"/>
                  <a:pt y="174" x="18898"/>
                </a:cubicBezTo>
                <a:cubicBezTo>
                  <a:pt y="174" x="18898"/>
                  <a:pt y="174" x="18898"/>
                  <a:pt y="174" x="18898"/>
                </a:cubicBezTo>
                <a:lnTo>
                  <a:pt y="174" x="18898"/>
                </a:lnTo>
                <a:cubicBezTo>
                  <a:pt y="175" x="18896"/>
                  <a:pt y="175" x="18890"/>
                  <a:pt y="175" x="18879"/>
                </a:cubicBezTo>
                <a:cubicBezTo>
                  <a:pt y="175" x="18867"/>
                  <a:pt y="178" x="18857"/>
                  <a:pt y="183" x="18848"/>
                </a:cubicBezTo>
                <a:cubicBezTo>
                  <a:pt y="187" x="18839"/>
                  <a:pt y="190" x="18832"/>
                  <a:pt y="190" x="18826"/>
                </a:cubicBezTo>
                <a:cubicBezTo>
                  <a:pt y="190" x="18824"/>
                  <a:pt y="183" x="18817"/>
                  <a:pt y="170" x="18805"/>
                </a:cubicBezTo>
                <a:cubicBezTo>
                  <a:pt y="187" x="18793"/>
                  <a:pt y="197" x="18783"/>
                  <a:pt y="200" x="18777"/>
                </a:cubicBezTo>
                <a:cubicBezTo>
                  <a:pt y="202" x="18771"/>
                  <a:pt y="203" x="18765"/>
                  <a:pt y="203" x="18759"/>
                </a:cubicBezTo>
                <a:cubicBezTo>
                  <a:pt y="203" x="18756"/>
                  <a:pt y="203" x="18754"/>
                  <a:pt y="202" x="18753"/>
                </a:cubicBezTo>
                <a:cubicBezTo>
                  <a:pt y="202" x="18751"/>
                  <a:pt y="195" x="18741"/>
                  <a:pt y="180" x="18724"/>
                </a:cubicBezTo>
                <a:cubicBezTo>
                  <a:pt y="202" x="18719"/>
                  <a:pt y="214" x="18715"/>
                  <a:pt y="215" x="18714"/>
                </a:cubicBezTo>
                <a:cubicBezTo>
                  <a:pt y="216" x="18712"/>
                  <a:pt y="218" x="18708"/>
                  <a:pt y="219" x="18703"/>
                </a:cubicBezTo>
                <a:cubicBezTo>
                  <a:pt y="220" x="18698"/>
                  <a:pt y="222" x="18692"/>
                  <a:pt y="224" x="18684"/>
                </a:cubicBezTo>
                <a:cubicBezTo>
                  <a:pt y="225" x="18677"/>
                  <a:pt y="226" x="18673"/>
                  <a:pt y="226" x="18673"/>
                </a:cubicBezTo>
                <a:cubicBezTo>
                  <a:pt y="226" x="18673"/>
                  <a:pt y="226" x="18673"/>
                  <a:pt y="226" x="18673"/>
                </a:cubicBezTo>
                <a:cubicBezTo>
                  <a:pt y="226" x="18672"/>
                  <a:pt y="226" x="18669"/>
                  <a:pt y="226" x="18662"/>
                </a:cubicBezTo>
                <a:cubicBezTo>
                  <a:pt y="226" x="18649"/>
                  <a:pt y="228" x="18637"/>
                  <a:pt y="232" x="18626"/>
                </a:cubicBezTo>
                <a:cubicBezTo>
                  <a:pt y="236" x="18616"/>
                  <a:pt y="238" x="18607"/>
                  <a:pt y="238" x="18599"/>
                </a:cubicBezTo>
                <a:cubicBezTo>
                  <a:pt y="238" x="18597"/>
                  <a:pt y="238" x="18594"/>
                  <a:pt y="237" x="18593"/>
                </a:cubicBezTo>
                <a:cubicBezTo>
                  <a:pt y="237" x="18591"/>
                  <a:pt y="236" x="18586"/>
                  <a:pt y="235" x="18578"/>
                </a:cubicBezTo>
                <a:cubicBezTo>
                  <a:pt y="246" x="18555"/>
                  <a:pt y="261" x="18540"/>
                  <a:pt y="280" x="18532"/>
                </a:cubicBezTo>
                <a:cubicBezTo>
                  <a:pt y="299" x="18524"/>
                  <a:pt y="318" x="18520"/>
                  <a:pt y="337" x="18520"/>
                </a:cubicBezTo>
                <a:cubicBezTo>
                  <a:pt y="351" x="18520"/>
                  <a:pt y="369" x="18523"/>
                  <a:pt y="391" x="18529"/>
                </a:cubicBezTo>
                <a:cubicBezTo>
                  <a:pt y="399" x="18547"/>
                  <a:pt y="406" x="18562"/>
                  <a:pt y="412" x="18572"/>
                </a:cubicBezTo>
                <a:cubicBezTo>
                  <a:pt y="418" x="18583"/>
                  <a:pt y="423" x="18603"/>
                  <a:pt y="426" x="18633"/>
                </a:cubicBezTo>
                <a:cubicBezTo>
                  <a:pt y="411" x="18636"/>
                  <a:pt y="404" x="18637"/>
                  <a:pt y="403" x="18636"/>
                </a:cubicBezTo>
                <a:lnTo>
                  <a:pt y="403" x="18636"/>
                </a:lnTo>
                <a:cubicBezTo>
                  <a:pt y="401" x="18655"/>
                  <a:pt y="397" x="18675"/>
                  <a:pt y="390" x="18695"/>
                </a:cubicBezTo>
                <a:cubicBezTo>
                  <a:pt y="383" x="18715"/>
                  <a:pt y="376" x="18735"/>
                  <a:pt y="368" x="18754"/>
                </a:cubicBezTo>
                <a:cubicBezTo>
                  <a:pt y="361" x="18772"/>
                  <a:pt y="354" x="18791"/>
                  <a:pt y="348" x="18809"/>
                </a:cubicBezTo>
                <a:cubicBezTo>
                  <a:pt y="342" x="18828"/>
                  <a:pt y="337" x="18853"/>
                  <a:pt y="334" x="18885"/>
                </a:cubicBezTo>
                <a:cubicBezTo>
                  <a:pt y="326" x="18885"/>
                  <a:pt y="321" x="18884"/>
                  <a:pt y="321" x="18884"/>
                </a:cubicBezTo>
                <a:cubicBezTo>
                  <a:pt y="321" x="18884"/>
                  <a:pt y="321" x="18884"/>
                  <a:pt y="321" x="18884"/>
                </a:cubicBezTo>
                <a:cubicBezTo>
                  <a:pt y="321" x="18883"/>
                  <a:pt y="321" x="18884"/>
                  <a:pt y="320" x="18885"/>
                </a:cubicBezTo>
                <a:cubicBezTo>
                  <a:pt y="320" x="18886"/>
                  <a:pt y="320" x="18888"/>
                  <a:pt y="320" x="18892"/>
                </a:cubicBezTo>
                <a:lnTo>
                  <a:pt y="320" x="18902"/>
                </a:lnTo>
                <a:cubicBezTo>
                  <a:pt y="320" x="18917"/>
                  <a:pt y="319" x="18932"/>
                  <a:pt y="315" x="18946"/>
                </a:cubicBezTo>
                <a:cubicBezTo>
                  <a:pt y="311" x="18960"/>
                  <a:pt y="308" x="18977"/>
                  <a:pt y="307" x="18997"/>
                </a:cubicBezTo>
                <a:cubicBezTo>
                  <a:pt y="299" x="19002"/>
                  <a:pt y="294" x="19006"/>
                  <a:pt y="292" x="19010"/>
                </a:cubicBezTo>
                <a:cubicBezTo>
                  <a:pt y="291" x="19014"/>
                  <a:pt y="290" x="19018"/>
                  <a:pt y="290" x="19022"/>
                </a:cubicBezTo>
                <a:lnTo>
                  <a:pt y="290" x="19022"/>
                </a:lnTo>
                <a:cubicBezTo>
                  <a:pt y="292" x="19022"/>
                  <a:pt y="296" x="19022"/>
                  <a:pt y="302" x="19022"/>
                </a:cubicBezTo>
                <a:cubicBezTo>
                  <a:pt y="319" x="19022"/>
                  <a:pt y="337" x="19021"/>
                  <a:pt y="356" x="19018"/>
                </a:cubicBezTo>
                <a:cubicBezTo>
                  <a:pt y="375" x="19014"/>
                  <a:pt y="392" x="19013"/>
                  <a:pt y="407" x="19013"/>
                </a:cubicBezTo>
                <a:cubicBezTo>
                  <a:pt y="413" x="19009"/>
                  <a:pt y="421" x="19007"/>
                  <a:pt y="432" x="19005"/>
                </a:cubicBezTo>
                <a:cubicBezTo>
                  <a:pt y="443" x="19004"/>
                  <a:pt y="453" x="19003"/>
                  <a:pt y="463" x="19003"/>
                </a:cubicBezTo>
                <a:cubicBezTo>
                  <a:pt y="473" x="19003"/>
                  <a:pt y="481" x="19003"/>
                  <a:pt y="487" x="19002"/>
                </a:cubicBezTo>
                <a:cubicBezTo>
                  <a:pt y="494" x="19002"/>
                  <a:pt y="500" x="19000"/>
                  <a:pt y="505" x="18996"/>
                </a:cubicBezTo>
                <a:cubicBezTo>
                  <a:pt y="546" x="18995"/>
                  <a:pt y="584" x="18991"/>
                  <a:pt y="620" x="18984"/>
                </a:cubicBezTo>
                <a:cubicBezTo>
                  <a:pt y="656" x="18976"/>
                  <a:pt y="692" x="18971"/>
                  <a:pt y="730" x="18968"/>
                </a:cubicBezTo>
                <a:cubicBezTo>
                  <a:pt y="736" x="18967"/>
                  <a:pt y="742" x="18967"/>
                  <a:pt y="750" x="18966"/>
                </a:cubicBezTo>
                <a:cubicBezTo>
                  <a:pt y="759" x="18966"/>
                  <a:pt y="766" x="18965"/>
                  <a:pt y="774" x="18964"/>
                </a:cubicBezTo>
                <a:cubicBezTo>
                  <a:pt y="781" x="18963"/>
                  <a:pt y="788" x="18962"/>
                  <a:pt y="792" x="18960"/>
                </a:cubicBezTo>
                <a:cubicBezTo>
                  <a:pt y="797" x="18959"/>
                  <a:pt y="802" x="18955"/>
                  <a:pt y="807" x="18949"/>
                </a:cubicBezTo>
                <a:cubicBezTo>
                  <a:pt y="835" x="18950"/>
                  <a:pt y="859" x="18951"/>
                  <a:pt y="880" x="18949"/>
                </a:cubicBezTo>
                <a:cubicBezTo>
                  <a:pt y="901" x="18948"/>
                  <a:pt y="922" x="18947"/>
                  <a:pt y="944" x="18947"/>
                </a:cubicBezTo>
                <a:cubicBezTo>
                  <a:pt y="968" x="18947"/>
                  <a:pt y="991" x="18950"/>
                  <a:pt y="1012" x="18954"/>
                </a:cubicBezTo>
                <a:lnTo>
                  <a:pt y="1013" x="18954"/>
                </a:lnTo>
                <a:cubicBezTo>
                  <a:pt y="1010" x="18954"/>
                  <a:pt y="1008" x="18953"/>
                  <a:pt y="1008" x="18951"/>
                </a:cubicBezTo>
                <a:cubicBezTo>
                  <a:pt y="1008" x="18951"/>
                  <a:pt y="1009" x="18950"/>
                  <a:pt y="1009" x="18948"/>
                </a:cubicBezTo>
                <a:cubicBezTo>
                  <a:pt y="1011" x="18945"/>
                  <a:pt y="1018" x="18944"/>
                  <a:pt y="1030" x="18946"/>
                </a:cubicBezTo>
                <a:lnTo>
                  <a:pt y="1042" x="18946"/>
                </a:lnTo>
                <a:cubicBezTo>
                  <a:pt y="1045" x="18951"/>
                  <a:pt y="1047" x="18954"/>
                  <a:pt y="1047" x="18954"/>
                </a:cubicBezTo>
                <a:cubicBezTo>
                  <a:pt y="1047" x="18954"/>
                  <a:pt y="1048" x="18954"/>
                  <a:pt y="1050" x="18954"/>
                </a:cubicBezTo>
                <a:cubicBezTo>
                  <a:pt y="1053" x="18954"/>
                  <a:pt y="1061" x="18949"/>
                  <a:pt y="1075" x="18940"/>
                </a:cubicBezTo>
                <a:cubicBezTo>
                  <a:pt y="1084" x="18956"/>
                  <a:pt y="1093" x="18964"/>
                  <a:pt y="1101" x="18965"/>
                </a:cubicBezTo>
                <a:cubicBezTo>
                  <a:pt y="1109" x="18966"/>
                  <a:pt y="1119" x="18967"/>
                  <a:pt y="1131" x="18969"/>
                </a:cubicBezTo>
                <a:cubicBezTo>
                  <a:pt y="1142" x="18974"/>
                  <a:pt y="1149" x="18978"/>
                  <a:pt y="1152" x="18981"/>
                </a:cubicBezTo>
                <a:cubicBezTo>
                  <a:pt y="1155" x="18984"/>
                  <a:pt y="1162" x="18984"/>
                  <a:pt y="1173" x="18984"/>
                </a:cubicBezTo>
                <a:cubicBezTo>
                  <a:pt y="1182" x="18996"/>
                  <a:pt y="1187" x="19003"/>
                  <a:pt y="1191" x="19007"/>
                </a:cubicBezTo>
                <a:cubicBezTo>
                  <a:pt y="1194" x="19010"/>
                  <a:pt y="1201" x="19014"/>
                  <a:pt y="1209" x="19017"/>
                </a:cubicBezTo>
                <a:cubicBezTo>
                  <a:pt y="1214" x="19026"/>
                  <a:pt y="1216" x="19033"/>
                  <a:pt y="1217" x="19036"/>
                </a:cubicBezTo>
                <a:cubicBezTo>
                  <a:pt y="1218" x="19040"/>
                  <a:pt y="1218" x="19043"/>
                  <a:pt y="1218" x="19047"/>
                </a:cubicBezTo>
                <a:cubicBezTo>
                  <a:pt y="1218" x="19056"/>
                  <a:pt y="1216" x="19064"/>
                  <a:pt y="1213" x="19069"/>
                </a:cubicBezTo>
                <a:cubicBezTo>
                  <a:pt y="1212" x="19071"/>
                  <a:pt y="1211" x="19072"/>
                  <a:pt y="1210" x="19073"/>
                </a:cubicBezTo>
                <a:lnTo>
                  <a:pt y="1210" x="19073"/>
                </a:lnTo>
                <a:cubicBezTo>
                  <a:pt y="1210" x="19074"/>
                  <a:pt y="1211" x="19075"/>
                  <a:pt y="1212" x="19076"/>
                </a:cubicBezTo>
                <a:cubicBezTo>
                  <a:pt y="1215" x="19081"/>
                  <a:pt y="1216" x="19087"/>
                  <a:pt y="1216" x="19092"/>
                </a:cubicBezTo>
                <a:cubicBezTo>
                  <a:pt y="1216" x="19102"/>
                  <a:pt y="1213" x="19111"/>
                  <a:pt y="1208" x="19120"/>
                </a:cubicBezTo>
                <a:cubicBezTo>
                  <a:pt y="1203" x="19129"/>
                  <a:pt y="1197" x="19136"/>
                  <a:pt y="1190" x="19141"/>
                </a:cubicBezTo>
                <a:cubicBezTo>
                  <a:pt y="1184" x="19146"/>
                  <a:pt y="1176" x="19149"/>
                  <a:pt y="1165" x="19151"/>
                </a:cubicBezTo>
                <a:cubicBezTo>
                  <a:pt y="1153" x="19153"/>
                  <a:pt y="1145" x="19154"/>
                  <a:pt y="1140" x="19155"/>
                </a:cubicBezTo>
                <a:cubicBezTo>
                  <a:pt y="1134" x="19157"/>
                  <a:pt y="1128" x="19158"/>
                  <a:pt y="1121" x="19160"/>
                </a:cubicBezTo>
                <a:cubicBezTo>
                  <a:pt y="1114" x="19163"/>
                  <a:pt y="1106" x="19164"/>
                  <a:pt y="1097" x="19164"/>
                </a:cubicBezTo>
                <a:lnTo>
                  <a:pt y="1084" x="19164"/>
                </a:lnTo>
                <a:cubicBezTo>
                  <a:pt y="1070" x="19148"/>
                  <a:pt y="1061" x="19134"/>
                  <a:pt y="1058" x="19123"/>
                </a:cubicBezTo>
                <a:cubicBezTo>
                  <a:pt y="1054" x="19112"/>
                  <a:pt y="1052" x="19106"/>
                  <a:pt y="1052" x="19105"/>
                </a:cubicBezTo>
                <a:cubicBezTo>
                  <a:pt y="1053" x="19105"/>
                  <a:pt y="1054" x="19104"/>
                  <a:pt y="1054" x="19104"/>
                </a:cubicBezTo>
                <a:cubicBezTo>
                  <a:pt y="1054" x="19104"/>
                  <a:pt y="1053" x="19104"/>
                  <a:pt y="1051" x="19104"/>
                </a:cubicBezTo>
                <a:cubicBezTo>
                  <a:pt y="1047" x="19105"/>
                  <a:pt y="1043" x="19105"/>
                  <a:pt y="1039" x="19105"/>
                </a:cubicBezTo>
                <a:cubicBezTo>
                  <a:pt y="1026" x="19105"/>
                  <a:pt y="1016" x="19102"/>
                  <a:pt y="1007" x="19097"/>
                </a:cubicBezTo>
                <a:cubicBezTo>
                  <a:pt y="989" x="19098"/>
                  <a:pt y="970" x="19097"/>
                  <a:pt y="950" x="19094"/>
                </a:cubicBezTo>
                <a:cubicBezTo>
                  <a:pt y="930" x="19091"/>
                  <a:pt y="910" x="19090"/>
                  <a:pt y="890" x="19090"/>
                </a:cubicBezTo>
                <a:cubicBezTo>
                  <a:pt y="888" x="19090"/>
                  <a:pt y="886" x="19090"/>
                  <a:pt y="884" x="19090"/>
                </a:cubicBezTo>
                <a:cubicBezTo>
                  <a:pt y="881" x="19091"/>
                  <a:pt y="877" x="19092"/>
                  <a:pt y="873" x="19094"/>
                </a:cubicBezTo>
                <a:lnTo>
                  <a:pt y="806" x="19103"/>
                </a:lnTo>
                <a:cubicBezTo>
                  <a:pt y="768" x="19108"/>
                  <a:pt y="729" x="19113"/>
                  <a:pt y="692" x="19116"/>
                </a:cubicBezTo>
                <a:cubicBezTo>
                  <a:pt y="654" x="19120"/>
                  <a:pt y="615" x="19127"/>
                  <a:pt y="576" x="19139"/>
                </a:cubicBezTo>
                <a:cubicBezTo>
                  <a:pt y="568" x="19137"/>
                  <a:pt y="564" x="19136"/>
                  <a:pt y="563" x="19136"/>
                </a:cubicBezTo>
                <a:cubicBezTo>
                  <a:pt y="562" x="19136"/>
                  <a:pt y="561" x="19136"/>
                  <a:pt y="561" x="19136"/>
                </a:cubicBezTo>
                <a:cubicBezTo>
                  <a:pt y="561" x="19136"/>
                  <a:pt y="560" x="19138"/>
                  <a:pt y="558" x="19140"/>
                </a:cubicBezTo>
                <a:lnTo>
                  <a:pt y="547" x="19146"/>
                </a:lnTo>
                <a:cubicBezTo>
                  <a:pt y="532" x="19146"/>
                  <a:pt y="524" x="19145"/>
                  <a:pt y="522" x="19142"/>
                </a:cubicBezTo>
                <a:cubicBezTo>
                  <a:pt y="522" x="19142"/>
                  <a:pt y="521" x="19141"/>
                  <a:pt y="521" x="19140"/>
                </a:cubicBezTo>
                <a:cubicBezTo>
                  <a:pt y="521" x="19139"/>
                  <a:pt y="523" x="19138"/>
                  <a:pt y="526" x="19138"/>
                </a:cubicBezTo>
                <a:lnTo>
                  <a:pt y="524" x="19138"/>
                </a:lnTo>
                <a:cubicBezTo>
                  <a:pt y="485" x="19145"/>
                  <a:pt y="445" x="19150"/>
                  <a:pt y="404" x="19154"/>
                </a:cubicBezTo>
                <a:cubicBezTo>
                  <a:pt y="364" x="19158"/>
                  <a:pt y="323" x="19166"/>
                  <a:pt y="281" x="19178"/>
                </a:cubicBezTo>
                <a:cubicBezTo>
                  <a:pt y="271" x="19176"/>
                  <a:pt y="264" x="19174"/>
                  <a:pt y="259" x="19172"/>
                </a:cubicBezTo>
                <a:cubicBezTo>
                  <a:pt y="257" x="19172"/>
                  <a:pt y="256" x="19171"/>
                  <a:pt y="255" x="19171"/>
                </a:cubicBezTo>
                <a:lnTo>
                  <a:pt y="255" x="19171"/>
                </a:lnTo>
                <a:cubicBezTo>
                  <a:pt y="247" x="19185"/>
                  <a:pt y="241" x="19201"/>
                  <a:pt y="235" x="19217"/>
                </a:cubicBezTo>
                <a:cubicBezTo>
                  <a:pt y="228" x="19238"/>
                  <a:pt y="222" x="19258"/>
                  <a:pt y="216" x="19279"/>
                </a:cubicBezTo>
                <a:cubicBezTo>
                  <a:pt y="210" x="19301"/>
                  <a:pt y="205" x="19322"/>
                  <a:pt y="200" x="19344"/>
                </a:cubicBezTo>
                <a:cubicBezTo>
                  <a:pt y="194" x="19365"/>
                  <a:pt y="191" x="19379"/>
                  <a:pt y="189" x="19385"/>
                </a:cubicBezTo>
                <a:cubicBezTo>
                  <a:pt y="191" x="19385"/>
                  <a:pt y="192" x="19387"/>
                  <a:pt y="192" x="19390"/>
                </a:cubicBezTo>
                <a:cubicBezTo>
                  <a:pt y="192" x="19391"/>
                  <a:pt y="192" x="19393"/>
                  <a:pt y="191" x="19395"/>
                </a:cubicBezTo>
                <a:cubicBezTo>
                  <a:pt y="191" x="19395"/>
                  <a:pt y="191" x="19396"/>
                  <a:pt y="191" x="19396"/>
                </a:cubicBezTo>
                <a:cubicBezTo>
                  <a:pt y="191" x="19403"/>
                  <a:pt y="202" x="19410"/>
                  <a:pt y="225" x="19419"/>
                </a:cubicBezTo>
                <a:cubicBezTo>
                  <a:pt y="191" x="19433"/>
                  <a:pt y="173" x="19441"/>
                  <a:pt y="171" x="19444"/>
                </a:cubicBezTo>
                <a:cubicBezTo>
                  <a:pt y="170" x="19448"/>
                  <a:pt y="168" x="19453"/>
                  <a:pt y="166" x="19460"/>
                </a:cubicBezTo>
                <a:cubicBezTo>
                  <a:pt y="164" x="19467"/>
                  <a:pt y="162" x="19474"/>
                  <a:pt y="159" x="19482"/>
                </a:cubicBezTo>
                <a:cubicBezTo>
                  <a:pt y="157" x="19488"/>
                  <a:pt y="156" x="19492"/>
                  <a:pt y="156" x="19493"/>
                </a:cubicBezTo>
                <a:cubicBezTo>
                  <a:pt y="156" x="19493"/>
                  <a:pt y="156" x="19493"/>
                  <a:pt y="157" x="19493"/>
                </a:cubicBezTo>
                <a:lnTo>
                  <a:pt y="157" x="19493"/>
                </a:lnTo>
                <a:cubicBezTo>
                  <a:pt y="156" x="19493"/>
                  <a:pt y="156" x="19498"/>
                  <a:pt y="156" x="19506"/>
                </a:cubicBezTo>
                <a:cubicBezTo>
                  <a:pt y="156" x="19516"/>
                  <a:pt y="155" x="19525"/>
                  <a:pt y="151" x="19532"/>
                </a:cubicBezTo>
                <a:cubicBezTo>
                  <a:pt y="148" x="19538"/>
                  <a:pt y="146" x="19541"/>
                  <a:pt y="146" x="19542"/>
                </a:cubicBezTo>
                <a:lnTo>
                  <a:pt y="146" x="19542"/>
                </a:lnTo>
                <a:cubicBezTo>
                  <a:pt y="148" x="19545"/>
                  <a:pt y="151" x="19550"/>
                  <a:pt y="155" x="19557"/>
                </a:cubicBezTo>
                <a:cubicBezTo>
                  <a:pt y="159" x="19564"/>
                  <a:pt y="170" x="19577"/>
                  <a:pt y="189" x="19596"/>
                </a:cubicBezTo>
                <a:cubicBezTo>
                  <a:pt y="172" x="19605"/>
                  <a:pt y="163" x="19610"/>
                  <a:pt y="162" x="19612"/>
                </a:cubicBezTo>
                <a:cubicBezTo>
                  <a:pt y="161" x="19614"/>
                  <a:pt y="160" x="19618"/>
                  <a:pt y="159" x="19623"/>
                </a:cubicBezTo>
                <a:cubicBezTo>
                  <a:pt y="159" x="19628"/>
                  <a:pt y="158" x="19635"/>
                  <a:pt y="157" x="19642"/>
                </a:cubicBezTo>
                <a:cubicBezTo>
                  <a:pt y="156" x="19649"/>
                  <a:pt y="151" x="19660"/>
                  <a:pt y="142" x="19675"/>
                </a:cubicBezTo>
                <a:cubicBezTo>
                  <a:pt y="121" x="19674"/>
                  <a:pt y="104" x="19673"/>
                  <a:pt y="89" x="19673"/>
                </a:cubicBezTo>
                <a:cubicBezTo>
                  <a:pt y="75" x="19673"/>
                  <a:pt y="58" x="19668"/>
                  <a:pt y="38" x="19658"/>
                </a:cubicBezTo>
                <a:cubicBezTo>
                  <a:pt y="35" x="19645"/>
                  <a:pt y="33" x="19636"/>
                  <a:pt y="30" x="19632"/>
                </a:cubicBezTo>
                <a:cubicBezTo>
                  <a:pt y="27" x="19627"/>
                  <a:pt y="23" x="19622"/>
                  <a:pt y="18" x="19617"/>
                </a:cubicBezTo>
                <a:cubicBezTo>
                  <a:pt y="14" x="19611"/>
                  <a:pt y="9" x="19604"/>
                  <a:pt y="5" x="19595"/>
                </a:cubicBezTo>
                <a:cubicBezTo>
                  <a:pt y="1" x="19586"/>
                  <a:pt y="0" x="19575"/>
                  <a:pt y="0" x="19561"/>
                </a:cubicBezTo>
                <a:close/>
                <a:moveTo>
                  <a:pt y="1250" x="10225"/>
                </a:moveTo>
                <a:cubicBezTo>
                  <a:pt y="1251" x="10225"/>
                  <a:pt y="1251" x="10225"/>
                  <a:pt y="1251" x="10225"/>
                </a:cubicBezTo>
                <a:cubicBezTo>
                  <a:pt y="1251" x="10225"/>
                  <a:pt y="1251" x="10225"/>
                  <a:pt y="1251" x="10225"/>
                </a:cubicBezTo>
                <a:cubicBezTo>
                  <a:pt y="1251" x="10226"/>
                  <a:pt y="1251" x="10226"/>
                  <a:pt y="1250" x="10225"/>
                </a:cubicBezTo>
                <a:close/>
                <a:moveTo>
                  <a:pt y="1245" x="213"/>
                </a:moveTo>
                <a:cubicBezTo>
                  <a:pt y="1248" x="210"/>
                  <a:pt y="1253" x="207"/>
                  <a:pt y="1259" x="204"/>
                </a:cubicBezTo>
                <a:cubicBezTo>
                  <a:pt y="1251" x="228"/>
                  <a:pt y="1247" x="237"/>
                  <a:pt y="1247" x="230"/>
                </a:cubicBezTo>
                <a:cubicBezTo>
                  <a:pt y="1247" x="224"/>
                  <a:pt y="1247" x="218"/>
                  <a:pt y="1245" x="213"/>
                </a:cubicBezTo>
                <a:close/>
                <a:moveTo>
                  <a:pt y="116" x="10286"/>
                </a:moveTo>
                <a:cubicBezTo>
                  <a:pt y="116" x="10272"/>
                  <a:pt y="118" x="10259"/>
                  <a:pt y="124" x="10248"/>
                </a:cubicBezTo>
                <a:cubicBezTo>
                  <a:pt y="129" x="10236"/>
                  <a:pt y="136" x="10222"/>
                  <a:pt y="146" x="10205"/>
                </a:cubicBezTo>
                <a:cubicBezTo>
                  <a:pt y="190" x="10205"/>
                  <a:pt y="230" x="10203"/>
                  <a:pt y="265" x="10200"/>
                </a:cubicBezTo>
                <a:cubicBezTo>
                  <a:pt y="301" x="10198"/>
                  <a:pt y="336" x="10194"/>
                  <a:pt y="371" x="10188"/>
                </a:cubicBezTo>
                <a:cubicBezTo>
                  <a:pt y="382" x="10186"/>
                  <a:pt y="394" x="10184"/>
                  <a:pt y="405" x="10181"/>
                </a:cubicBezTo>
                <a:cubicBezTo>
                  <a:pt y="417" x="10179"/>
                  <a:pt y="428" x="10177"/>
                  <a:pt y="438" x="10175"/>
                </a:cubicBezTo>
                <a:cubicBezTo>
                  <a:pt y="442" x="10173"/>
                  <a:pt y="447" x="10172"/>
                  <a:pt y="454" x="10169"/>
                </a:cubicBezTo>
                <a:cubicBezTo>
                  <a:pt y="462" x="10167"/>
                  <a:pt y="468" x="10166"/>
                  <a:pt y="473" x="10166"/>
                </a:cubicBezTo>
                <a:cubicBezTo>
                  <a:pt y="480" x="10166"/>
                  <a:pt y="485" x="10167"/>
                  <a:pt y="488" x="10168"/>
                </a:cubicBezTo>
                <a:cubicBezTo>
                  <a:pt y="492" x="10169"/>
                  <a:pt y="494" x="10170"/>
                  <a:pt y="495" x="10170"/>
                </a:cubicBezTo>
                <a:cubicBezTo>
                  <a:pt y="496" x="10170"/>
                  <a:pt y="498" x="10169"/>
                  <a:pt y="503" x="10168"/>
                </a:cubicBezTo>
                <a:cubicBezTo>
                  <a:pt y="508" x="10167"/>
                  <a:pt y="513" x="10165"/>
                  <a:pt y="519" x="10163"/>
                </a:cubicBezTo>
                <a:cubicBezTo>
                  <a:pt y="524" x="10161"/>
                  <a:pt y="530" x="10159"/>
                  <a:pt y="534" x="10157"/>
                </a:cubicBezTo>
                <a:cubicBezTo>
                  <a:pt y="539" x="10155"/>
                  <a:pt y="544" x="10152"/>
                  <a:pt y="549" x="10149"/>
                </a:cubicBezTo>
                <a:cubicBezTo>
                  <a:pt y="561" x="10150"/>
                  <a:pt y="571" x="10150"/>
                  <a:pt y="580" x="10148"/>
                </a:cubicBezTo>
                <a:cubicBezTo>
                  <a:pt y="588" x="10147"/>
                  <a:pt y="597" x="10145"/>
                  <a:pt y="606" x="10143"/>
                </a:cubicBezTo>
                <a:cubicBezTo>
                  <a:pt y="615" x="10140"/>
                  <a:pt y="625" x="10138"/>
                  <a:pt y="636" x="10135"/>
                </a:cubicBezTo>
                <a:cubicBezTo>
                  <a:pt y="646" x="10133"/>
                  <a:pt y="657" x="10132"/>
                  <a:pt y="669" x="10132"/>
                </a:cubicBezTo>
                <a:lnTo>
                  <a:pt y="663" x="10132"/>
                </a:lnTo>
                <a:cubicBezTo>
                  <a:pt y="666" x="10128"/>
                  <a:pt y="670" x="10126"/>
                  <a:pt y="676" x="10124"/>
                </a:cubicBezTo>
                <a:cubicBezTo>
                  <a:pt y="682" x="10123"/>
                  <a:pt y="687" x="10118"/>
                  <a:pt y="692" x="10110"/>
                </a:cubicBezTo>
                <a:cubicBezTo>
                  <a:pt y="712" x="10110"/>
                  <a:pt y="729" x="10108"/>
                  <a:pt y="743" x="10104"/>
                </a:cubicBezTo>
                <a:cubicBezTo>
                  <a:pt y="756" x="10099"/>
                  <a:pt y="770" x="10097"/>
                  <a:pt y="784" x="10097"/>
                </a:cubicBezTo>
                <a:cubicBezTo>
                  <a:pt y="790" x="10097"/>
                  <a:pt y="794" x="10097"/>
                  <a:pt y="798" x="10097"/>
                </a:cubicBezTo>
                <a:lnTo>
                  <a:pt y="798" x="10097"/>
                </a:lnTo>
                <a:cubicBezTo>
                  <a:pt y="802" x="10096"/>
                  <a:pt y="807" x="10094"/>
                  <a:pt y="813" x="10093"/>
                </a:cubicBezTo>
                <a:cubicBezTo>
                  <a:pt y="824" x="10090"/>
                  <a:pt y="834" x="10087"/>
                  <a:pt y="844" x="10082"/>
                </a:cubicBezTo>
                <a:cubicBezTo>
                  <a:pt y="866" x="10082"/>
                  <a:pt y="888" x="10081"/>
                  <a:pt y="908" x="10079"/>
                </a:cubicBezTo>
                <a:cubicBezTo>
                  <a:pt y="927" x="10077"/>
                  <a:pt y="948" x="10076"/>
                  <a:pt y="969" x="10076"/>
                </a:cubicBezTo>
                <a:cubicBezTo>
                  <a:pt y="985" x="10076"/>
                  <a:pt y="1002" x="10078"/>
                  <a:pt y="1018" x="10080"/>
                </a:cubicBezTo>
                <a:cubicBezTo>
                  <a:pt y="1034" x="10083"/>
                  <a:pt y="1047" x="10087"/>
                  <a:pt y="1057" x="10091"/>
                </a:cubicBezTo>
                <a:cubicBezTo>
                  <a:pt y="1057" x="10091"/>
                  <a:pt y="1061" x="10091"/>
                  <a:pt y="1068" x="10091"/>
                </a:cubicBezTo>
                <a:cubicBezTo>
                  <a:pt y="1071" x="10091"/>
                  <a:pt y="1074" x="10091"/>
                  <a:pt y="1076" x="10091"/>
                </a:cubicBezTo>
                <a:cubicBezTo>
                  <a:pt y="1078" x="10092"/>
                  <a:pt y="1079" x="10092"/>
                  <a:pt y="1080" x="10092"/>
                </a:cubicBezTo>
                <a:cubicBezTo>
                  <a:pt y="1081" x="10092"/>
                  <a:pt y="1091" x="10087"/>
                  <a:pt y="1111" x="10077"/>
                </a:cubicBezTo>
                <a:cubicBezTo>
                  <a:pt y="1111" x="10098"/>
                  <a:pt y="1110" x="10108"/>
                  <a:pt y="1109" x="10108"/>
                </a:cubicBezTo>
                <a:lnTo>
                  <a:pt y="1109" x="10108"/>
                </a:lnTo>
                <a:cubicBezTo>
                  <a:pt y="1111" x="10109"/>
                  <a:pt y="1113" x="10109"/>
                  <a:pt y="1117" x="10109"/>
                </a:cubicBezTo>
                <a:cubicBezTo>
                  <a:pt y="1120" x="10110"/>
                  <a:pt y="1124" x="10111"/>
                  <a:pt y="1129" x="10113"/>
                </a:cubicBezTo>
                <a:cubicBezTo>
                  <a:pt y="1147" x="10119"/>
                  <a:pt y="1162" x="10128"/>
                  <a:pt y="1174" x="10139"/>
                </a:cubicBezTo>
                <a:cubicBezTo>
                  <a:pt y="1186" x="10151"/>
                  <a:pt y="1200" x="10163"/>
                  <a:pt y="1217" x="10175"/>
                </a:cubicBezTo>
                <a:cubicBezTo>
                  <a:pt y="1218" x="10182"/>
                  <a:pt y="1219" x="10188"/>
                  <a:pt y="1219" x="10193"/>
                </a:cubicBezTo>
                <a:cubicBezTo>
                  <a:pt y="1219" x="10194"/>
                  <a:pt y="1219" x="10194"/>
                  <a:pt y="1219" x="10195"/>
                </a:cubicBezTo>
                <a:lnTo>
                  <a:pt y="1219" x="10195"/>
                </a:lnTo>
                <a:cubicBezTo>
                  <a:pt y="1221" x="10192"/>
                  <a:pt y="1223" x="10188"/>
                  <a:pt y="1225" x="10185"/>
                </a:cubicBezTo>
                <a:cubicBezTo>
                  <a:pt y="1227" x="10185"/>
                  <a:pt y="1232" x="10192"/>
                  <a:pt y="1240" x="10207"/>
                </a:cubicBezTo>
                <a:cubicBezTo>
                  <a:pt y="1245" x="10218"/>
                  <a:pt y="1249" x="10224"/>
                  <a:pt y="1250" x="10225"/>
                </a:cubicBezTo>
                <a:lnTo>
                  <a:pt y="1250" x="10225"/>
                </a:lnTo>
                <a:cubicBezTo>
                  <a:pt y="1248" x="10227"/>
                  <a:pt y="1247" x="10228"/>
                  <a:pt y="1247" x="10230"/>
                </a:cubicBezTo>
                <a:cubicBezTo>
                  <a:pt y="1247" x="10233"/>
                  <a:pt y="1248" x="10235"/>
                  <a:pt y="1251" x="10239"/>
                </a:cubicBezTo>
                <a:cubicBezTo>
                  <a:pt y="1254" x="10244"/>
                  <a:pt y="1257" x="10247"/>
                  <a:pt y="1258" x="10250"/>
                </a:cubicBezTo>
                <a:lnTo>
                  <a:pt y="1258" x="10250"/>
                </a:lnTo>
                <a:cubicBezTo>
                  <a:pt y="1258" x="10250"/>
                  <a:pt y="1258" x="10250"/>
                  <a:pt y="1258" x="10249"/>
                </a:cubicBezTo>
                <a:cubicBezTo>
                  <a:pt y="1258" x="10248"/>
                  <a:pt y="1260" x="10247"/>
                  <a:pt y="1263" x="10247"/>
                </a:cubicBezTo>
                <a:cubicBezTo>
                  <a:pt y="1273" x="10285"/>
                  <a:pt y="1277" x="10318"/>
                  <a:pt y="1277" x="10347"/>
                </a:cubicBezTo>
                <a:cubicBezTo>
                  <a:pt y="1277" x="10370"/>
                  <a:pt y="1276" x="10393"/>
                  <a:pt y="1272" x="10416"/>
                </a:cubicBezTo>
                <a:cubicBezTo>
                  <a:pt y="1269" x="10438"/>
                  <a:pt y="1265" x="10461"/>
                  <a:pt y="1259" x="10483"/>
                </a:cubicBezTo>
                <a:cubicBezTo>
                  <a:pt y="1258" x="10487"/>
                  <a:pt y="1257" x="10491"/>
                  <a:pt y="1256" x="10496"/>
                </a:cubicBezTo>
                <a:cubicBezTo>
                  <a:pt y="1256" x="10501"/>
                  <a:pt y="1254" x="10505"/>
                  <a:pt y="1253" x="10510"/>
                </a:cubicBezTo>
                <a:cubicBezTo>
                  <a:pt y="1246" x="10526"/>
                  <a:pt y="1238" x="10542"/>
                  <a:pt y="1227" x="10558"/>
                </a:cubicBezTo>
                <a:cubicBezTo>
                  <a:pt y="1212" x="10583"/>
                  <a:pt y="1197" x="10607"/>
                  <a:pt y="1181" x="10629"/>
                </a:cubicBezTo>
                <a:cubicBezTo>
                  <a:pt y="1166" x="10652"/>
                  <a:pt y="1153" x="10678"/>
                  <a:pt y="1143" x="10707"/>
                </a:cubicBezTo>
                <a:cubicBezTo>
                  <a:pt y="1135" x="10715"/>
                  <a:pt y="1128" x="10721"/>
                  <a:pt y="1124" x="10724"/>
                </a:cubicBezTo>
                <a:cubicBezTo>
                  <a:pt y="1120" x="10727"/>
                  <a:pt y="1118" x="10728"/>
                  <a:pt y="1118" x="10728"/>
                </a:cubicBezTo>
                <a:lnTo>
                  <a:pt y="1118" x="10728"/>
                </a:lnTo>
                <a:cubicBezTo>
                  <a:pt y="1118" x="10729"/>
                  <a:pt y="1118" x="10730"/>
                  <a:pt y="1118" x="10731"/>
                </a:cubicBezTo>
                <a:cubicBezTo>
                  <a:pt y="1118" x="10738"/>
                  <a:pt y="1115" x="10746"/>
                  <a:pt y="1110" x="10755"/>
                </a:cubicBezTo>
                <a:cubicBezTo>
                  <a:pt y="1104" x="10765"/>
                  <a:pt y="1098" x="10774"/>
                  <a:pt y="1091" x="10781"/>
                </a:cubicBezTo>
                <a:cubicBezTo>
                  <a:pt y="1085" x="10787"/>
                  <a:pt y="1079" x="10792"/>
                  <a:pt y="1074" x="10796"/>
                </a:cubicBezTo>
                <a:lnTo>
                  <a:pt y="1074" x="10796"/>
                </a:lnTo>
                <a:cubicBezTo>
                  <a:pt y="1077" x="10796"/>
                  <a:pt y="1079" x="10796"/>
                  <a:pt y="1082" x="10796"/>
                </a:cubicBezTo>
                <a:cubicBezTo>
                  <a:pt y="1113" x="10807"/>
                  <a:pt y="1129" x="10827"/>
                  <a:pt y="1129" x="10856"/>
                </a:cubicBezTo>
                <a:cubicBezTo>
                  <a:pt y="1129" x="10868"/>
                  <a:pt y="1126" x="10880"/>
                  <a:pt y="1121" x="10893"/>
                </a:cubicBezTo>
                <a:cubicBezTo>
                  <a:pt y="1115" x="10905"/>
                  <a:pt y="1106" x="10919"/>
                  <a:pt y="1094" x="10934"/>
                </a:cubicBezTo>
                <a:cubicBezTo>
                  <a:pt y="1087" x="10933"/>
                  <a:pt y="1084" x="10931"/>
                  <a:pt y="1083" x="10930"/>
                </a:cubicBezTo>
                <a:lnTo>
                  <a:pt y="1083" x="10930"/>
                </a:lnTo>
                <a:cubicBezTo>
                  <a:pt y="1080" x="10936"/>
                  <a:pt y="1075" x="10942"/>
                  <a:pt y="1068" x="10947"/>
                </a:cubicBezTo>
                <a:cubicBezTo>
                  <a:pt y="1061" x="10953"/>
                  <a:pt y="1054" x="10959"/>
                  <a:pt y="1048" x="10963"/>
                </a:cubicBezTo>
                <a:cubicBezTo>
                  <a:pt y="1041" x="10968"/>
                  <a:pt y="1035" x="10972"/>
                  <a:pt y="1031" x="10976"/>
                </a:cubicBezTo>
                <a:cubicBezTo>
                  <a:pt y="1026" x="10979"/>
                  <a:pt y="1021" x="10987"/>
                  <a:pt y="1014" x="10999"/>
                </a:cubicBezTo>
                <a:cubicBezTo>
                  <a:pt y="1003" x="10999"/>
                  <a:pt y="995" x="11001"/>
                  <a:pt y="991" x="11006"/>
                </a:cubicBezTo>
                <a:cubicBezTo>
                  <a:pt y="989" x="11009"/>
                  <a:pt y="987" x="11011"/>
                  <a:pt y="987" x="11012"/>
                </a:cubicBezTo>
                <a:lnTo>
                  <a:pt y="987" x="11012"/>
                </a:lnTo>
                <a:cubicBezTo>
                  <a:pt y="987" x="11012"/>
                  <a:pt y="987" x="11012"/>
                  <a:pt y="987" x="11013"/>
                </a:cubicBezTo>
                <a:cubicBezTo>
                  <a:pt y="986" x="11013"/>
                  <a:pt y="986" x="11013"/>
                  <a:pt y="986" x="11012"/>
                </a:cubicBezTo>
                <a:cubicBezTo>
                  <a:pt y="986" x="11012"/>
                  <a:pt y="986" x="11012"/>
                  <a:pt y="987" x="11012"/>
                </a:cubicBezTo>
                <a:lnTo>
                  <a:pt y="987" x="11012"/>
                </a:lnTo>
                <a:cubicBezTo>
                  <a:pt y="986" x="11009"/>
                  <a:pt y="983" x="11010"/>
                  <a:pt y="979" x="11015"/>
                </a:cubicBezTo>
                <a:cubicBezTo>
                  <a:pt y="975" x="11021"/>
                  <a:pt y="971" x="11025"/>
                  <a:pt y="967" x="11027"/>
                </a:cubicBezTo>
                <a:cubicBezTo>
                  <a:pt y="965" x="11029"/>
                  <a:pt y="963" x="11030"/>
                  <a:pt y="962" x="11030"/>
                </a:cubicBezTo>
                <a:lnTo>
                  <a:pt y="962" x="11030"/>
                </a:lnTo>
                <a:cubicBezTo>
                  <a:pt y="961" x="11032"/>
                  <a:pt y="961" x="11033"/>
                  <a:pt y="961" x="11034"/>
                </a:cubicBezTo>
                <a:cubicBezTo>
                  <a:pt y="963" x="11043"/>
                  <a:pt y="964" x="11055"/>
                  <a:pt y="964" x="11069"/>
                </a:cubicBezTo>
                <a:cubicBezTo>
                  <a:pt y="964" x="11078"/>
                  <a:pt y="964" x="11088"/>
                  <a:pt y="963" x="11096"/>
                </a:cubicBezTo>
                <a:cubicBezTo>
                  <a:pt y="962" x="11105"/>
                  <a:pt y="962" x="11114"/>
                  <a:pt y="962" x="11122"/>
                </a:cubicBezTo>
                <a:lnTo>
                  <a:pt y="962" x="11131"/>
                </a:lnTo>
                <a:cubicBezTo>
                  <a:pt y="962" x="11151"/>
                  <a:pt y="960" x="11161"/>
                  <a:pt y="957" x="11161"/>
                </a:cubicBezTo>
                <a:cubicBezTo>
                  <a:pt y="957" x="11161"/>
                  <a:pt y="956" x="11160"/>
                  <a:pt y="956" x="11160"/>
                </a:cubicBezTo>
                <a:lnTo>
                  <a:pt y="956" x="11160"/>
                </a:lnTo>
                <a:cubicBezTo>
                  <a:pt y="956" x="11169"/>
                  <a:pt y="954" x="11177"/>
                  <a:pt y="950" x="11182"/>
                </a:cubicBezTo>
                <a:cubicBezTo>
                  <a:pt y="945" x="11189"/>
                  <a:pt y="943" x="11192"/>
                  <a:pt y="943" x="11193"/>
                </a:cubicBezTo>
                <a:cubicBezTo>
                  <a:pt y="943" x="11195"/>
                  <a:pt y="944" x="11199"/>
                  <a:pt y="944" x="11204"/>
                </a:cubicBezTo>
                <a:lnTo>
                  <a:pt y="944" x="11218"/>
                </a:lnTo>
                <a:cubicBezTo>
                  <a:pt y="944" x="11236"/>
                  <a:pt y="942" x="11253"/>
                  <a:pt y="938" x="11270"/>
                </a:cubicBezTo>
                <a:cubicBezTo>
                  <a:pt y="935" x="11287"/>
                  <a:pt y="932" x="11300"/>
                  <a:pt y="929" x="11311"/>
                </a:cubicBezTo>
                <a:lnTo>
                  <a:pt y="929" x="11311"/>
                </a:lnTo>
                <a:cubicBezTo>
                  <a:pt y="929" x="11311"/>
                  <a:pt y="930" x="11312"/>
                  <a:pt y="931" x="11312"/>
                </a:cubicBezTo>
                <a:cubicBezTo>
                  <a:pt y="933" x="11315"/>
                  <a:pt y="940" x="11326"/>
                  <a:pt y="951" x="11343"/>
                </a:cubicBezTo>
                <a:cubicBezTo>
                  <a:pt y="936" x="11350"/>
                  <a:pt y="928" x="11355"/>
                  <a:pt y="927" x="11358"/>
                </a:cubicBezTo>
                <a:lnTo>
                  <a:pt y="927" x="11358"/>
                </a:lnTo>
                <a:cubicBezTo>
                  <a:pt y="930" x="11360"/>
                  <a:pt y="935" x="11364"/>
                  <a:pt y="945" x="11369"/>
                </a:cubicBezTo>
                <a:cubicBezTo>
                  <a:pt y="954" x="11375"/>
                  <a:pt y="964" x="11380"/>
                  <a:pt y="975" x="11385"/>
                </a:cubicBezTo>
                <a:cubicBezTo>
                  <a:pt y="985" x="11390"/>
                  <a:pt y="996" x="11396"/>
                  <a:pt y="1006" x="11402"/>
                </a:cubicBezTo>
                <a:cubicBezTo>
                  <a:pt y="1017" x="11409"/>
                  <a:pt y="1026" x="11417"/>
                  <a:pt y="1034" x="11426"/>
                </a:cubicBezTo>
                <a:cubicBezTo>
                  <a:pt y="1044" x="11437"/>
                  <a:pt y="1048" x="11444"/>
                  <a:pt y="1048" x="11449"/>
                </a:cubicBezTo>
                <a:cubicBezTo>
                  <a:pt y="1048" x="11450"/>
                  <a:pt y="1048" x="11451"/>
                  <a:pt y="1048" x="11451"/>
                </a:cubicBezTo>
                <a:cubicBezTo>
                  <a:pt y="1046" x="11455"/>
                  <a:pt y="1045" x="11456"/>
                  <a:pt y="1045" x="11456"/>
                </a:cubicBezTo>
                <a:lnTo>
                  <a:pt y="1045" x="11456"/>
                </a:lnTo>
                <a:cubicBezTo>
                  <a:pt y="1045" x="11457"/>
                  <a:pt y="1045" x="11457"/>
                  <a:pt y="1046" x="11457"/>
                </a:cubicBezTo>
                <a:cubicBezTo>
                  <a:pt y="1047" x="11458"/>
                  <a:pt y="1048" x="11460"/>
                  <a:pt y="1051" x="11462"/>
                </a:cubicBezTo>
                <a:cubicBezTo>
                  <a:pt y="1053" x="11465"/>
                  <a:pt y="1056" x="11468"/>
                  <a:pt y="1059" x="11473"/>
                </a:cubicBezTo>
                <a:cubicBezTo>
                  <a:pt y="1061" x="11478"/>
                  <a:pt y="1063" x="11485"/>
                  <a:pt y="1063" x="11493"/>
                </a:cubicBezTo>
                <a:cubicBezTo>
                  <a:pt y="1063" x="11498"/>
                  <a:pt y="1062" x="11503"/>
                  <a:pt y="1062" x="11507"/>
                </a:cubicBezTo>
                <a:cubicBezTo>
                  <a:pt y="1061" x="11512"/>
                  <a:pt y="1061" x="11515"/>
                  <a:pt y="1061" x="11519"/>
                </a:cubicBezTo>
                <a:cubicBezTo>
                  <a:pt y="1061" x="11521"/>
                  <a:pt y="1061" x="11523"/>
                  <a:pt y="1061" x="11525"/>
                </a:cubicBezTo>
                <a:cubicBezTo>
                  <a:pt y="1062" x="11527"/>
                  <a:pt y="1063" x="11531"/>
                  <a:pt y="1066" x="11538"/>
                </a:cubicBezTo>
                <a:cubicBezTo>
                  <a:pt y="1059" x="11556"/>
                  <a:pt y="1055" x="11564"/>
                  <a:pt y="1055" x="11564"/>
                </a:cubicBezTo>
                <a:cubicBezTo>
                  <a:pt y="1054" x="11564"/>
                  <a:pt y="1054" x="11564"/>
                  <a:pt y="1054" x="11563"/>
                </a:cubicBezTo>
                <a:lnTo>
                  <a:pt y="1054" x="11563"/>
                </a:lnTo>
                <a:cubicBezTo>
                  <a:pt y="1054" x="11564"/>
                  <a:pt y="1054" x="11565"/>
                  <a:pt y="1054" x="11567"/>
                </a:cubicBezTo>
                <a:cubicBezTo>
                  <a:pt y="1054" x="11575"/>
                  <a:pt y="1053" x="11584"/>
                  <a:pt y="1052" x="11594"/>
                </a:cubicBezTo>
                <a:cubicBezTo>
                  <a:pt y="1051" x="11604"/>
                  <a:pt y="1048" x="11614"/>
                  <a:pt y="1044" x="11625"/>
                </a:cubicBezTo>
                <a:cubicBezTo>
                  <a:pt y="1040" x="11635"/>
                  <a:pt y="1034" x="11645"/>
                  <a:pt y="1027" x="11653"/>
                </a:cubicBezTo>
                <a:cubicBezTo>
                  <a:pt y="1019" x="11662"/>
                  <a:pt y="1004" x="11669"/>
                  <a:pt y="983" x="11673"/>
                </a:cubicBezTo>
                <a:cubicBezTo>
                  <a:pt y="974" x="11664"/>
                  <a:pt y="967" x="11658"/>
                  <a:pt y="961" x="11655"/>
                </a:cubicBezTo>
                <a:cubicBezTo>
                  <a:pt y="955" x="11652"/>
                  <a:pt y="943" x="11643"/>
                  <a:pt y="927" x="11628"/>
                </a:cubicBezTo>
                <a:cubicBezTo>
                  <a:pt y="934" x="11619"/>
                  <a:pt y="937" x="11614"/>
                  <a:pt y="937" x="11613"/>
                </a:cubicBezTo>
                <a:cubicBezTo>
                  <a:pt y="937" x="11608"/>
                  <a:pt y="935" x="11603"/>
                  <a:pt y="932" x="11596"/>
                </a:cubicBezTo>
                <a:cubicBezTo>
                  <a:pt y="931" x="11595"/>
                  <a:pt y="930" x="11593"/>
                  <a:pt y="930" x="11592"/>
                </a:cubicBezTo>
                <a:lnTo>
                  <a:pt y="930" x="11592"/>
                </a:lnTo>
                <a:cubicBezTo>
                  <a:pt y="931" x="11595"/>
                  <a:pt y="932" x="11599"/>
                  <a:pt y="932" x="11602"/>
                </a:cubicBezTo>
                <a:cubicBezTo>
                  <a:pt y="904" x="11583"/>
                  <a:pt y="890" x="11573"/>
                  <a:pt y="889" x="11572"/>
                </a:cubicBezTo>
                <a:lnTo>
                  <a:pt y="889" x="11572"/>
                </a:lnTo>
                <a:cubicBezTo>
                  <a:pt y="888" x="11573"/>
                  <a:pt y="886" x="11575"/>
                  <a:pt y="882" x="11580"/>
                </a:cubicBezTo>
                <a:cubicBezTo>
                  <a:pt y="878" x="11585"/>
                  <a:pt y="868" x="11588"/>
                  <a:pt y="854" x="11588"/>
                </a:cubicBezTo>
                <a:cubicBezTo>
                  <a:pt y="847" x="11588"/>
                  <a:pt y="837" x="11584"/>
                  <a:pt y="824" x="11578"/>
                </a:cubicBezTo>
                <a:cubicBezTo>
                  <a:pt y="820" x="11566"/>
                  <a:pt y="818" x="11557"/>
                  <a:pt y="818" x="11551"/>
                </a:cubicBezTo>
                <a:lnTo>
                  <a:pt y="818" x="11541"/>
                </a:lnTo>
                <a:cubicBezTo>
                  <a:pt y="818" x="11535"/>
                  <a:pt y="818" x="11528"/>
                  <a:pt y="818" x="11520"/>
                </a:cubicBezTo>
                <a:cubicBezTo>
                  <a:pt y="818" x="11518"/>
                  <a:pt y="818" x="11516"/>
                  <a:pt y="818" x="11514"/>
                </a:cubicBezTo>
                <a:cubicBezTo>
                  <a:pt y="818" x="11508"/>
                  <a:pt y="818" x="11503"/>
                  <a:pt y="818" x="11498"/>
                </a:cubicBezTo>
                <a:cubicBezTo>
                  <a:pt y="817" x="11491"/>
                  <a:pt y="816" x="11486"/>
                  <a:pt y="814" x="11482"/>
                </a:cubicBezTo>
                <a:cubicBezTo>
                  <a:pt y="813" x="11479"/>
                  <a:pt y="812" x="11477"/>
                  <a:pt y="810" x="11476"/>
                </a:cubicBezTo>
                <a:cubicBezTo>
                  <a:pt y="793" x="11468"/>
                  <a:pt y="774" x="11461"/>
                  <a:pt y="753" x="11457"/>
                </a:cubicBezTo>
                <a:cubicBezTo>
                  <a:pt y="731" x="11453"/>
                  <a:pt y="710" x="11449"/>
                  <a:pt y="690" x="11443"/>
                </a:cubicBezTo>
                <a:cubicBezTo>
                  <a:pt y="682" x="11441"/>
                  <a:pt y="674" x="11439"/>
                  <a:pt y="665" x="11437"/>
                </a:cubicBezTo>
                <a:cubicBezTo>
                  <a:pt y="657" x="11434"/>
                  <a:pt y="649" x="11431"/>
                  <a:pt y="641" x="11428"/>
                </a:cubicBezTo>
                <a:lnTo>
                  <a:pt y="625" x="11421"/>
                </a:lnTo>
                <a:cubicBezTo>
                  <a:pt y="620" x="11418"/>
                  <a:pt y="612" x="11418"/>
                  <a:pt y="602" x="11419"/>
                </a:cubicBezTo>
                <a:cubicBezTo>
                  <a:pt y="592" x="11420"/>
                  <a:pt y="581" x="11420"/>
                  <a:pt y="570" x="11418"/>
                </a:cubicBezTo>
                <a:cubicBezTo>
                  <a:pt y="556" x="11416"/>
                  <a:pt y="544" x="11412"/>
                  <a:pt y="533" x="11407"/>
                </a:cubicBezTo>
                <a:cubicBezTo>
                  <a:pt y="522" x="11402"/>
                  <a:pt y="511" x="11398"/>
                  <a:pt y="500" x="11397"/>
                </a:cubicBezTo>
                <a:cubicBezTo>
                  <a:pt y="479" x="11393"/>
                  <a:pt y="458" x="11389"/>
                  <a:pt y="437" x="11382"/>
                </a:cubicBezTo>
                <a:cubicBezTo>
                  <a:pt y="417" x="11376"/>
                  <a:pt y="397" x="11370"/>
                  <a:pt y="376" x="11365"/>
                </a:cubicBezTo>
                <a:cubicBezTo>
                  <a:pt y="365" x="11362"/>
                  <a:pt y="352" x="11360"/>
                  <a:pt y="338" x="11359"/>
                </a:cubicBezTo>
                <a:cubicBezTo>
                  <a:pt y="323" x="11358"/>
                  <a:pt y="308" x="11350"/>
                  <a:pt y="291" x="11334"/>
                </a:cubicBezTo>
                <a:cubicBezTo>
                  <a:pt y="290" x="11313"/>
                  <a:pt y="288" x="11298"/>
                  <a:pt y="286" x="11290"/>
                </a:cubicBezTo>
                <a:cubicBezTo>
                  <a:pt y="284" x="11281"/>
                  <a:pt y="276" x="11268"/>
                  <a:pt y="262" x="11251"/>
                </a:cubicBezTo>
                <a:cubicBezTo>
                  <a:pt y="270" x="11231"/>
                  <a:pt y="278" x="11219"/>
                  <a:pt y="286" x="11215"/>
                </a:cubicBezTo>
                <a:cubicBezTo>
                  <a:pt y="293" x="11211"/>
                  <a:pt y="299" x="11203"/>
                  <a:pt y="304" x="11191"/>
                </a:cubicBezTo>
                <a:cubicBezTo>
                  <a:pt y="308" x="11191"/>
                  <a:pt y="311" x="11191"/>
                  <a:pt y="312" x="11190"/>
                </a:cubicBezTo>
                <a:cubicBezTo>
                  <a:pt y="323" x="11190"/>
                  <a:pt y="332" x="11191"/>
                  <a:pt y="336" x="11192"/>
                </a:cubicBezTo>
                <a:lnTo>
                  <a:pt y="336" x="11192"/>
                </a:lnTo>
                <a:cubicBezTo>
                  <a:pt y="344" x="11187"/>
                  <a:pt y="352" x="11183"/>
                  <a:pt y="363" x="11179"/>
                </a:cubicBezTo>
                <a:cubicBezTo>
                  <a:pt y="378" x="11174"/>
                  <a:pt y="392" x="11169"/>
                  <a:pt y="405" x="11165"/>
                </a:cubicBezTo>
                <a:cubicBezTo>
                  <a:pt y="418" x="11161"/>
                  <a:pt y="430" x="11157"/>
                  <a:pt y="441" x="11153"/>
                </a:cubicBezTo>
                <a:cubicBezTo>
                  <a:pt y="451" x="11149"/>
                  <a:pt y="462" x="11141"/>
                  <a:pt y="472" x="11131"/>
                </a:cubicBezTo>
                <a:cubicBezTo>
                  <a:pt y="483" x="11128"/>
                  <a:pt y="490" x="11127"/>
                  <a:pt y="493" x="11127"/>
                </a:cubicBezTo>
                <a:cubicBezTo>
                  <a:pt y="496" x="11126"/>
                  <a:pt y="497" x="11122"/>
                  <a:pt y="498" x="11113"/>
                </a:cubicBezTo>
                <a:cubicBezTo>
                  <a:pt y="525" x="11109"/>
                  <a:pt y="545" x="11104"/>
                  <a:pt y="558" x="11099"/>
                </a:cubicBezTo>
                <a:cubicBezTo>
                  <a:pt y="571" x="11094"/>
                  <a:pt y="585" x="11088"/>
                  <a:pt y="597" x="11081"/>
                </a:cubicBezTo>
                <a:cubicBezTo>
                  <a:pt y="610" x="11074"/>
                  <a:pt y="624" x="11067"/>
                  <a:pt y="637" x="11060"/>
                </a:cubicBezTo>
                <a:cubicBezTo>
                  <a:pt y="650" x="11053"/>
                  <a:pt y="659" x="11048"/>
                  <a:pt y="664" x="11046"/>
                </a:cubicBezTo>
                <a:cubicBezTo>
                  <a:pt y="664" x="11045"/>
                  <a:pt y="663" x="11044"/>
                  <a:pt y="663" x="11043"/>
                </a:cubicBezTo>
                <a:cubicBezTo>
                  <a:pt y="663" x="11040"/>
                  <a:pt y="665" x="11037"/>
                  <a:pt y="669" x="11036"/>
                </a:cubicBezTo>
                <a:cubicBezTo>
                  <a:pt y="673" x="11035"/>
                  <a:pt y="675" x="11031"/>
                  <a:pt y="675" x="11023"/>
                </a:cubicBezTo>
                <a:cubicBezTo>
                  <a:pt y="693" x="11023"/>
                  <a:pt y="703" x="11023"/>
                  <a:pt y="703" x="11023"/>
                </a:cubicBezTo>
                <a:cubicBezTo>
                  <a:pt y="704" x="11023"/>
                  <a:pt y="705" x="11018"/>
                  <a:pt y="706" x="11009"/>
                </a:cubicBezTo>
                <a:cubicBezTo>
                  <a:pt y="738" x="11002"/>
                  <a:pt y="764" x="10988"/>
                  <a:pt y="786" x="10968"/>
                </a:cubicBezTo>
                <a:lnTo>
                  <a:pt y="798" x="10968"/>
                </a:lnTo>
                <a:lnTo>
                  <a:pt y="798" x="10968"/>
                </a:lnTo>
                <a:cubicBezTo>
                  <a:pt y="803" x="10959"/>
                  <a:pt y="807" x="10953"/>
                  <a:pt y="810" x="10949"/>
                </a:cubicBezTo>
                <a:cubicBezTo>
                  <a:pt y="814" x="10944"/>
                  <a:pt y="817" x="10934"/>
                  <a:pt y="819" x="10918"/>
                </a:cubicBezTo>
                <a:cubicBezTo>
                  <a:pt y="830" x="10914"/>
                  <a:pt y="837" x="10911"/>
                  <a:pt y="839" x="10910"/>
                </a:cubicBezTo>
                <a:lnTo>
                  <a:pt y="839" x="10910"/>
                </a:lnTo>
                <a:cubicBezTo>
                  <a:pt y="844" x="10898"/>
                  <a:pt y="851" x="10886"/>
                  <a:pt y="861" x="10874"/>
                </a:cubicBezTo>
                <a:cubicBezTo>
                  <a:pt y="871" x="10861"/>
                  <a:pt y="881" x="10849"/>
                  <a:pt y="891" x="10838"/>
                </a:cubicBezTo>
                <a:cubicBezTo>
                  <a:pt y="901" x="10826"/>
                  <a:pt y="910" x="10815"/>
                  <a:pt y="917" x="10804"/>
                </a:cubicBezTo>
                <a:cubicBezTo>
                  <a:pt y="925" x="10793"/>
                  <a:pt y="930" x="10778"/>
                  <a:pt y="935" x="10758"/>
                </a:cubicBezTo>
                <a:cubicBezTo>
                  <a:pt y="944" x="10753"/>
                  <a:pt y="950" x="10748"/>
                  <a:pt y="952" x="10743"/>
                </a:cubicBezTo>
                <a:cubicBezTo>
                  <a:pt y="954" x="10739"/>
                  <a:pt y="956" x="10731"/>
                  <a:pt y="958" x="10719"/>
                </a:cubicBezTo>
                <a:cubicBezTo>
                  <a:pt y="968" x="10711"/>
                  <a:pt y="974" x="10706"/>
                  <a:pt y="976" x="10704"/>
                </a:cubicBezTo>
                <a:cubicBezTo>
                  <a:pt y="977" x="10704"/>
                  <a:pt y="978" x="10703"/>
                  <a:pt y="978" x="10703"/>
                </a:cubicBezTo>
                <a:lnTo>
                  <a:pt y="978" x="10703"/>
                </a:lnTo>
                <a:cubicBezTo>
                  <a:pt y="976" x="10702"/>
                  <a:pt y="971" x="10698"/>
                  <a:pt y="963" x="10690"/>
                </a:cubicBezTo>
                <a:cubicBezTo>
                  <a:pt y="986" x="10678"/>
                  <a:pt y="999" x="10672"/>
                  <a:pt y="1000" x="10672"/>
                </a:cubicBezTo>
                <a:cubicBezTo>
                  <a:pt y="1000" x="10672"/>
                  <a:pt y="1000" x="10672"/>
                  <a:pt y="1000" x="10672"/>
                </a:cubicBezTo>
                <a:cubicBezTo>
                  <a:pt y="1000" x="10673"/>
                  <a:pt y="1000" x="10673"/>
                  <a:pt y="1000" x="10674"/>
                </a:cubicBezTo>
                <a:lnTo>
                  <a:pt y="1000" x="10674"/>
                </a:lnTo>
                <a:cubicBezTo>
                  <a:pt y="1005" x="10659"/>
                  <a:pt y="1012" x="10645"/>
                  <a:pt y="1020" x="10631"/>
                </a:cubicBezTo>
                <a:lnTo>
                  <a:pt y="1041" x="10595"/>
                </a:lnTo>
                <a:cubicBezTo>
                  <a:pt y="1049" x="10584"/>
                  <a:pt y="1055" x="10572"/>
                  <a:pt y="1062" x="10560"/>
                </a:cubicBezTo>
                <a:cubicBezTo>
                  <a:pt y="1068" x="10549"/>
                  <a:pt y="1074" x="10535"/>
                  <a:pt y="1078" x="10520"/>
                </a:cubicBezTo>
                <a:cubicBezTo>
                  <a:pt y="1084" x="10513"/>
                  <a:pt y="1089" x="10509"/>
                  <a:pt y="1092" x="10506"/>
                </a:cubicBezTo>
                <a:cubicBezTo>
                  <a:pt y="1096" x="10503"/>
                  <a:pt y="1098" x="10501"/>
                  <a:pt y="1098" x="10501"/>
                </a:cubicBezTo>
                <a:cubicBezTo>
                  <a:pt y="1099" x="10498"/>
                  <a:pt y="1100" x="10495"/>
                  <a:pt y="1102" x="10492"/>
                </a:cubicBezTo>
                <a:cubicBezTo>
                  <a:pt y="1103" x="10489"/>
                  <a:pt y="1104" x="10486"/>
                  <a:pt y="1105" x="10483"/>
                </a:cubicBezTo>
                <a:cubicBezTo>
                  <a:pt y="1108" x="10473"/>
                  <a:pt y="1111" x="10462"/>
                  <a:pt y="1114" x="10451"/>
                </a:cubicBezTo>
                <a:cubicBezTo>
                  <a:pt y="1116" x="10439"/>
                  <a:pt y="1120" x="10429"/>
                  <a:pt y="1124" x="10421"/>
                </a:cubicBezTo>
                <a:cubicBezTo>
                  <a:pt y="1124" x="10417"/>
                  <a:pt y="1124" x="10413"/>
                  <a:pt y="1124" x="10409"/>
                </a:cubicBezTo>
                <a:cubicBezTo>
                  <a:pt y="1124" x="10404"/>
                  <a:pt y="1124" x="10399"/>
                  <a:pt y="1125" x="10394"/>
                </a:cubicBezTo>
                <a:cubicBezTo>
                  <a:pt y="1125" x="10386"/>
                  <a:pt y="1127" x="10377"/>
                  <a:pt y="1131" x="10367"/>
                </a:cubicBezTo>
                <a:cubicBezTo>
                  <a:pt y="1128" x="10346"/>
                  <a:pt y="1120" x="10324"/>
                  <a:pt y="1108" x="10303"/>
                </a:cubicBezTo>
                <a:cubicBezTo>
                  <a:pt y="1095" x="10281"/>
                  <a:pt y="1078" x="10264"/>
                  <a:pt y="1058" x="10251"/>
                </a:cubicBezTo>
                <a:cubicBezTo>
                  <a:pt y="1052" x="10248"/>
                  <a:pt y="1044" x="10245"/>
                  <a:pt y="1034" x="10242"/>
                </a:cubicBezTo>
                <a:cubicBezTo>
                  <a:pt y="1023" x="10239"/>
                  <a:pt y="1012" x="10236"/>
                  <a:pt y="1000" x="10234"/>
                </a:cubicBezTo>
                <a:cubicBezTo>
                  <a:pt y="988" x="10232"/>
                  <a:pt y="976" x="10230"/>
                  <a:pt y="965" x="10229"/>
                </a:cubicBezTo>
                <a:cubicBezTo>
                  <a:pt y="953" x="10229"/>
                  <a:pt y="943" x="10228"/>
                  <a:pt y="934" x="10228"/>
                </a:cubicBezTo>
                <a:cubicBezTo>
                  <a:pt y="922" x="10228"/>
                  <a:pt y="910" x="10229"/>
                  <a:pt y="898" x="10230"/>
                </a:cubicBezTo>
                <a:cubicBezTo>
                  <a:pt y="886" x="10231"/>
                  <a:pt y="872" x="10235"/>
                  <a:pt y="857" x="10241"/>
                </a:cubicBezTo>
                <a:cubicBezTo>
                  <a:pt y="851" x="10239"/>
                  <a:pt y="846" x="10239"/>
                  <a:pt y="843" x="10238"/>
                </a:cubicBezTo>
                <a:cubicBezTo>
                  <a:pt y="840" x="10238"/>
                  <a:pt y="837" x="10238"/>
                  <a:pt y="835" x="10238"/>
                </a:cubicBezTo>
                <a:cubicBezTo>
                  <a:pt y="818" x="10238"/>
                  <a:pt y="801" x="10241"/>
                  <a:pt y="784" x="10247"/>
                </a:cubicBezTo>
                <a:cubicBezTo>
                  <a:pt y="766" x="10253"/>
                  <a:pt y="747" x="10260"/>
                  <a:pt y="725" x="10269"/>
                </a:cubicBezTo>
                <a:cubicBezTo>
                  <a:pt y="713" x="10267"/>
                  <a:pt y="702" x="10268"/>
                  <a:pt y="691" x="10270"/>
                </a:cubicBezTo>
                <a:cubicBezTo>
                  <a:pt y="680" x="10273"/>
                  <a:pt y="669" x="10278"/>
                  <a:pt y="658" x="10285"/>
                </a:cubicBezTo>
                <a:lnTo>
                  <a:pt y="646" x="10285"/>
                </a:lnTo>
                <a:cubicBezTo>
                  <a:pt y="627" x="10285"/>
                  <a:pt y="609" x="10287"/>
                  <a:pt y="590" x="10293"/>
                </a:cubicBezTo>
                <a:cubicBezTo>
                  <a:pt y="571" x="10298"/>
                  <a:pt y="552" x="10303"/>
                  <a:pt y="531" x="10308"/>
                </a:cubicBezTo>
                <a:cubicBezTo>
                  <a:pt y="524" x="10309"/>
                  <a:pt y="516" x="10310"/>
                  <a:pt y="510" x="10311"/>
                </a:cubicBezTo>
                <a:cubicBezTo>
                  <a:pt y="503" x="10312"/>
                  <a:pt y="496" x="10314"/>
                  <a:pt y="488" x="10315"/>
                </a:cubicBezTo>
                <a:lnTo>
                  <a:pt y="472" x="10317"/>
                </a:lnTo>
                <a:lnTo>
                  <a:pt y="472" x="10317"/>
                </a:lnTo>
                <a:cubicBezTo>
                  <a:pt y="472" x="10317"/>
                  <a:pt y="472" x="10317"/>
                  <a:pt y="472" x="10317"/>
                </a:cubicBezTo>
                <a:cubicBezTo>
                  <a:pt y="472" x="10317"/>
                  <a:pt y="472" x="10317"/>
                  <a:pt y="472" x="10318"/>
                </a:cubicBezTo>
                <a:cubicBezTo>
                  <a:pt y="471" x="10319"/>
                  <a:pt y="466" x="10322"/>
                  <a:pt y="456" x="10328"/>
                </a:cubicBezTo>
                <a:cubicBezTo>
                  <a:pt y="445" x="10326"/>
                  <a:pt y="436" x="10326"/>
                  <a:pt y="429" x="10327"/>
                </a:cubicBezTo>
                <a:cubicBezTo>
                  <a:pt y="421" x="10328"/>
                  <a:pt y="413" x="10329"/>
                  <a:pt y="405" x="10331"/>
                </a:cubicBezTo>
                <a:cubicBezTo>
                  <a:pt y="396" x="10333"/>
                  <a:pt y="387" x="10335"/>
                  <a:pt y="378" x="10337"/>
                </a:cubicBezTo>
                <a:cubicBezTo>
                  <a:pt y="369" x="10339"/>
                  <a:pt y="359" x="10340"/>
                  <a:pt y="348" x="10340"/>
                </a:cubicBezTo>
                <a:lnTo>
                  <a:pt y="339" x="10340"/>
                </a:lnTo>
                <a:cubicBezTo>
                  <a:pt y="333" x="10340"/>
                  <a:pt y="330" x="10339"/>
                  <a:pt y="330" x="10339"/>
                </a:cubicBezTo>
                <a:cubicBezTo>
                  <a:pt y="324" x="10342"/>
                  <a:pt y="315" x="10345"/>
                  <a:pt y="303" x="10347"/>
                </a:cubicBezTo>
                <a:cubicBezTo>
                  <a:pt y="291" x="10349"/>
                  <a:pt y="279" x="10350"/>
                  <a:pt y="267" x="10351"/>
                </a:cubicBezTo>
                <a:lnTo>
                  <a:pt y="234" x="10354"/>
                </a:lnTo>
                <a:cubicBezTo>
                  <a:pt y="225" x="10355"/>
                  <a:pt y="213" x="10358"/>
                  <a:pt y="199" x="10364"/>
                </a:cubicBezTo>
                <a:cubicBezTo>
                  <a:pt y="180" x="10354"/>
                  <a:pt y="168" x="10346"/>
                  <a:pt y="161" x="10340"/>
                </a:cubicBezTo>
                <a:cubicBezTo>
                  <a:pt y="153" x="10333"/>
                  <a:pt y="141" x="10328"/>
                  <a:pt y="125" x="10324"/>
                </a:cubicBezTo>
                <a:cubicBezTo>
                  <a:pt y="121" x="10313"/>
                  <a:pt y="118" x="10305"/>
                  <a:pt y="117" x="10300"/>
                </a:cubicBezTo>
                <a:cubicBezTo>
                  <a:pt y="116" x="10296"/>
                  <a:pt y="116" x="10291"/>
                  <a:pt y="116" x="10286"/>
                </a:cubicBezTo>
                <a:close/>
                <a:moveTo>
                  <a:pt y="75" x="572"/>
                </a:moveTo>
                <a:cubicBezTo>
                  <a:pt y="75" x="557"/>
                  <a:pt y="78" x="545"/>
                  <a:pt y="84" x="536"/>
                </a:cubicBezTo>
                <a:lnTo>
                  <a:pt y="84" x="501"/>
                </a:lnTo>
                <a:cubicBezTo>
                  <a:pt y="102" x="479"/>
                  <a:pt y="117" x="457"/>
                  <a:pt y="129" x="436"/>
                </a:cubicBezTo>
                <a:cubicBezTo>
                  <a:pt y="141" x="415"/>
                  <a:pt y="157" x="390"/>
                  <a:pt y="177" x="362"/>
                </a:cubicBezTo>
                <a:cubicBezTo>
                  <a:pt y="184" x="363"/>
                  <a:pt y="187" x="365"/>
                  <a:pt y="187" x="366"/>
                </a:cubicBezTo>
                <a:lnTo>
                  <a:pt y="187" x="366"/>
                </a:lnTo>
                <a:cubicBezTo>
                  <a:pt y="194" x="354"/>
                  <a:pt y="203" x="344"/>
                  <a:pt y="214" x="334"/>
                </a:cubicBezTo>
                <a:cubicBezTo>
                  <a:pt y="226" x="324"/>
                  <a:pt y="238" x="315"/>
                  <a:pt y="249" x="306"/>
                </a:cubicBezTo>
                <a:cubicBezTo>
                  <a:pt y="261" x="298"/>
                  <a:pt y="271" x="290"/>
                  <a:pt y="281" x="283"/>
                </a:cubicBezTo>
                <a:cubicBezTo>
                  <a:pt y="290" x="275"/>
                  <a:pt y="300" x="263"/>
                  <a:pt y="310" x="246"/>
                </a:cubicBezTo>
                <a:cubicBezTo>
                  <a:pt y="324" x="245"/>
                  <a:pt y="335" x="243"/>
                  <a:pt y="340" x="240"/>
                </a:cubicBezTo>
                <a:cubicBezTo>
                  <a:pt y="346" x="236"/>
                  <a:pt y="352" x="232"/>
                  <a:pt y="359" x="228"/>
                </a:cubicBezTo>
                <a:cubicBezTo>
                  <a:pt y="365" x="223"/>
                  <a:pt y="373" x="218"/>
                  <a:pt y="382" x="212"/>
                </a:cubicBezTo>
                <a:cubicBezTo>
                  <a:pt y="392" x="207"/>
                  <a:pt y="396" x="204"/>
                  <a:pt y="397" x="204"/>
                </a:cubicBezTo>
                <a:cubicBezTo>
                  <a:pt y="397" x="215"/>
                  <a:pt y="398" x="216"/>
                  <a:pt y="399" x="207"/>
                </a:cubicBezTo>
                <a:cubicBezTo>
                  <a:pt y="400" x="197"/>
                  <a:pt y="409" x="192"/>
                  <a:pt y="428" x="192"/>
                </a:cubicBezTo>
                <a:lnTo>
                  <a:pt y="427" x="192"/>
                </a:lnTo>
                <a:cubicBezTo>
                  <a:pt y="435" x="189"/>
                  <a:pt y="446" x="184"/>
                  <a:pt y="459" x="177"/>
                </a:cubicBezTo>
                <a:cubicBezTo>
                  <a:pt y="472" x="170"/>
                  <a:pt y="486" x="162"/>
                  <a:pt y="500" x="154"/>
                </a:cubicBezTo>
                <a:cubicBezTo>
                  <a:pt y="515" x="146"/>
                  <a:pt y="530" x="138"/>
                  <a:pt y="546" x="131"/>
                </a:cubicBezTo>
                <a:cubicBezTo>
                  <a:pt y="562" x="125"/>
                  <a:pt y="577" x="121"/>
                  <a:pt y="591" x="120"/>
                </a:cubicBezTo>
                <a:cubicBezTo>
                  <a:pt y="606" x="107"/>
                  <a:pt y="625" x="96"/>
                  <a:pt y="646" x="87"/>
                </a:cubicBezTo>
                <a:cubicBezTo>
                  <a:pt y="668" x="78"/>
                  <a:pt y="690" x="71"/>
                  <a:pt y="713" x="65"/>
                </a:cubicBezTo>
                <a:lnTo>
                  <a:pt y="743" x="58"/>
                </a:lnTo>
                <a:lnTo>
                  <a:pt y="743" x="58"/>
                </a:lnTo>
                <a:cubicBezTo>
                  <a:pt y="744" x="56"/>
                  <a:pt y="746" x="53"/>
                  <a:pt y="750" x="50"/>
                </a:cubicBezTo>
                <a:cubicBezTo>
                  <a:pt y="754" x="46"/>
                  <a:pt y="759" x="44"/>
                  <a:pt y="767" x="42"/>
                </a:cubicBezTo>
                <a:cubicBezTo>
                  <a:pt y="777" x="40"/>
                  <a:pt y="788" x="37"/>
                  <a:pt y="798" x="34"/>
                </a:cubicBezTo>
                <a:cubicBezTo>
                  <a:pt y="808" x="31"/>
                  <a:pt y="819" x="28"/>
                  <a:pt y="831" x="25"/>
                </a:cubicBezTo>
                <a:cubicBezTo>
                  <a:pt y="856" x="18"/>
                  <a:pt y="881" x="13"/>
                  <a:pt y="907" x="9"/>
                </a:cubicBezTo>
                <a:cubicBezTo>
                  <a:pt y="932" x="4"/>
                  <a:pt y="960" x="1"/>
                  <a:pt y="991" x="0"/>
                </a:cubicBezTo>
                <a:cubicBezTo>
                  <a:pt y="998" x="5"/>
                  <a:pt y="1005" x="9"/>
                  <a:pt y="1009" x="10"/>
                </a:cubicBezTo>
                <a:cubicBezTo>
                  <a:pt y="1014" x="11"/>
                  <a:pt y="1020" x="12"/>
                  <a:pt y="1026" x="12"/>
                </a:cubicBezTo>
                <a:cubicBezTo>
                  <a:pt y="1032" x="13"/>
                  <a:pt y="1040" x="13"/>
                  <a:pt y="1048" x="14"/>
                </a:cubicBezTo>
                <a:cubicBezTo>
                  <a:pt y="1056" x="15"/>
                  <a:pt y="1064" x="17"/>
                  <a:pt y="1072" x="20"/>
                </a:cubicBezTo>
                <a:cubicBezTo>
                  <a:pt y="1079" x="22"/>
                  <a:pt y="1084" x="25"/>
                  <a:pt y="1087" x="28"/>
                </a:cubicBezTo>
                <a:cubicBezTo>
                  <a:pt y="1090" x="31"/>
                  <a:pt y="1093" x="33"/>
                  <a:pt y="1096" x="34"/>
                </a:cubicBezTo>
                <a:cubicBezTo>
                  <a:pt y="1110" x="42"/>
                  <a:pt y="1124" x="49"/>
                  <a:pt y="1137" x="55"/>
                </a:cubicBezTo>
                <a:cubicBezTo>
                  <a:pt y="1149" x="62"/>
                  <a:pt y="1159" x="71"/>
                  <a:pt y="1167" x="81"/>
                </a:cubicBezTo>
                <a:cubicBezTo>
                  <a:pt y="1176" x="81"/>
                  <a:pt y="1181" x="90"/>
                  <a:pt y="1181" x="108"/>
                </a:cubicBezTo>
                <a:cubicBezTo>
                  <a:pt y="1181" x="108"/>
                  <a:pt y="1181" x="108"/>
                  <a:pt y="1181" x="108"/>
                </a:cubicBezTo>
                <a:lnTo>
                  <a:pt y="1181" x="108"/>
                </a:lnTo>
                <a:cubicBezTo>
                  <a:pt y="1183" x="110"/>
                  <a:pt y="1186" x="112"/>
                  <a:pt y="1190" x="115"/>
                </a:cubicBezTo>
                <a:cubicBezTo>
                  <a:pt y="1197" x="121"/>
                  <a:pt y="1205" x="128"/>
                  <a:pt y="1215" x="138"/>
                </a:cubicBezTo>
                <a:cubicBezTo>
                  <a:pt y="1215" x="149"/>
                  <a:pt y="1216" x="157"/>
                  <a:pt y="1219" x="163"/>
                </a:cubicBezTo>
                <a:cubicBezTo>
                  <a:pt y="1222" x="168"/>
                  <a:pt y="1225" x="175"/>
                  <a:pt y="1229" x="181"/>
                </a:cubicBezTo>
                <a:cubicBezTo>
                  <a:pt y="1233" x="188"/>
                  <a:pt y="1237" x="195"/>
                  <a:pt y="1241" x="203"/>
                </a:cubicBezTo>
                <a:cubicBezTo>
                  <a:pt y="1243" x="206"/>
                  <a:pt y="1244" x="210"/>
                  <a:pt y="1245" x="213"/>
                </a:cubicBezTo>
                <a:lnTo>
                  <a:pt y="1245" x="213"/>
                </a:lnTo>
                <a:cubicBezTo>
                  <a:pt y="1242" x="216"/>
                  <a:pt y="1240" x="219"/>
                  <a:pt y="1240" x="222"/>
                </a:cubicBezTo>
                <a:cubicBezTo>
                  <a:pt y="1240" x="224"/>
                  <a:pt y="1240" x="226"/>
                  <a:pt y="1242" x="228"/>
                </a:cubicBezTo>
                <a:cubicBezTo>
                  <a:pt y="1244" x="232"/>
                  <a:pt y="1247" x="235"/>
                  <a:pt y="1248" x="237"/>
                </a:cubicBezTo>
                <a:lnTo>
                  <a:pt y="1248" x="237"/>
                </a:lnTo>
                <a:cubicBezTo>
                  <a:pt y="1248" x="236"/>
                  <a:pt y="1250" x="235"/>
                  <a:pt y="1252" x="235"/>
                </a:cubicBezTo>
                <a:cubicBezTo>
                  <a:pt y="1262" x="272"/>
                  <a:pt y="1269" x="304"/>
                  <a:pt y="1270" x="331"/>
                </a:cubicBezTo>
                <a:cubicBezTo>
                  <a:pt y="1272" x="358"/>
                  <a:pt y="1276" x="387"/>
                  <a:pt y="1281" x="419"/>
                </a:cubicBezTo>
                <a:cubicBezTo>
                  <a:pt y="1274" x="427"/>
                  <a:pt y="1270" x="434"/>
                  <a:pt y="1268" x="441"/>
                </a:cubicBezTo>
                <a:cubicBezTo>
                  <a:pt y="1265" x="447"/>
                  <a:pt y="1263" x="451"/>
                  <a:pt y="1262" x="454"/>
                </a:cubicBezTo>
                <a:cubicBezTo>
                  <a:pt y="1262" x="457"/>
                  <a:pt y="1262" x="460"/>
                  <a:pt y="1262" x="464"/>
                </a:cubicBezTo>
                <a:cubicBezTo>
                  <a:pt y="1262" x="475"/>
                  <a:pt y="1261" x="487"/>
                  <a:pt y="1258" x="501"/>
                </a:cubicBezTo>
                <a:cubicBezTo>
                  <a:pt y="1255" x="518"/>
                  <a:pt y="1251" x="535"/>
                  <a:pt y="1247" x="552"/>
                </a:cubicBezTo>
                <a:cubicBezTo>
                  <a:pt y="1243" x="568"/>
                  <a:pt y="1238" x="584"/>
                  <a:pt y="1234" x="600"/>
                </a:cubicBezTo>
                <a:cubicBezTo>
                  <a:pt y="1230" x="615"/>
                  <a:pt y="1227" x="633"/>
                  <a:pt y="1225" x="652"/>
                </a:cubicBezTo>
                <a:cubicBezTo>
                  <a:pt y="1220" x="658"/>
                  <a:pt y="1217" x="663"/>
                  <a:pt y="1216" x="667"/>
                </a:cubicBezTo>
                <a:cubicBezTo>
                  <a:pt y="1215" x="672"/>
                  <a:pt y="1214" x="677"/>
                  <a:pt y="1212" x="684"/>
                </a:cubicBezTo>
                <a:cubicBezTo>
                  <a:pt y="1211" x="691"/>
                  <a:pt y="1209" x="699"/>
                  <a:pt y="1206" x="706"/>
                </a:cubicBezTo>
                <a:cubicBezTo>
                  <a:pt y="1203" x="714"/>
                  <a:pt y="1200" x="719"/>
                  <a:pt y="1197" x="721"/>
                </a:cubicBezTo>
                <a:cubicBezTo>
                  <a:pt y="1195" x="737"/>
                  <a:pt y="1190" x="755"/>
                  <a:pt y="1181" x="775"/>
                </a:cubicBezTo>
                <a:cubicBezTo>
                  <a:pt y="1172" x="794"/>
                  <a:pt y="1164" x="813"/>
                  <a:pt y="1154" x="831"/>
                </a:cubicBezTo>
                <a:cubicBezTo>
                  <a:pt y="1145" x="849"/>
                  <a:pt y="1138" x="866"/>
                  <a:pt y="1131" x="882"/>
                </a:cubicBezTo>
                <a:cubicBezTo>
                  <a:pt y="1125" x="898"/>
                  <a:pt y="1121" x="913"/>
                  <a:pt y="1121" x="927"/>
                </a:cubicBezTo>
                <a:lnTo>
                  <a:pt y="1121" x="937"/>
                </a:lnTo>
                <a:cubicBezTo>
                  <a:pt y="1114" x="952"/>
                  <a:pt y="1109" x="959"/>
                  <a:pt y="1107" x="958"/>
                </a:cubicBezTo>
                <a:cubicBezTo>
                  <a:pt y="1107" x="958"/>
                  <a:pt y="1107" x="958"/>
                  <a:pt y="1107" x="958"/>
                </a:cubicBezTo>
                <a:lnTo>
                  <a:pt y="1107" x="958"/>
                </a:lnTo>
                <a:cubicBezTo>
                  <a:pt y="1105" x="963"/>
                  <a:pt y="1102" x="967"/>
                  <a:pt y="1099" x="969"/>
                </a:cubicBezTo>
                <a:cubicBezTo>
                  <a:pt y="1092" x="973"/>
                  <a:pt y="1089" x="976"/>
                  <a:pt y="1089" x="976"/>
                </a:cubicBezTo>
                <a:lnTo>
                  <a:pt y="1089" x="996"/>
                </a:lnTo>
                <a:cubicBezTo>
                  <a:pt y="1081" x="998"/>
                  <a:pt y="1077" x="1000"/>
                  <a:pt y="1076" x="1001"/>
                </a:cubicBezTo>
                <a:cubicBezTo>
                  <a:pt y="1076" x="1002"/>
                  <a:pt y="1075" x="1004"/>
                  <a:pt y="1074" x="1008"/>
                </a:cubicBezTo>
                <a:cubicBezTo>
                  <a:pt y="1073" x="1011"/>
                  <a:pt y="1071" x="1015"/>
                  <a:pt y="1069" x="1019"/>
                </a:cubicBezTo>
                <a:lnTo>
                  <a:pt y="1069" x="1019"/>
                </a:lnTo>
                <a:cubicBezTo>
                  <a:pt y="1074" x="1017"/>
                  <a:pt y="1081" x="1019"/>
                  <a:pt y="1092" x="1026"/>
                </a:cubicBezTo>
                <a:cubicBezTo>
                  <a:pt y="1075" x="1031"/>
                  <a:pt y="1066" x="1031"/>
                  <a:pt y="1066" x="1028"/>
                </a:cubicBezTo>
                <a:lnTo>
                  <a:pt y="1066" x="1028"/>
                </a:lnTo>
                <a:cubicBezTo>
                  <a:pt y="1066" x="1027"/>
                  <a:pt y="1066" x="1027"/>
                  <a:pt y="1066" x="1027"/>
                </a:cubicBezTo>
                <a:lnTo>
                  <a:pt y="1066" x="1027"/>
                </a:lnTo>
                <a:cubicBezTo>
                  <a:pt y="1066" x="1027"/>
                  <a:pt y="1066" x="1027"/>
                  <a:pt y="1066" x="1027"/>
                </a:cubicBezTo>
                <a:cubicBezTo>
                  <a:pt y="1066" x="1027"/>
                  <a:pt y="1066" x="1027"/>
                  <a:pt y="1066" x="1028"/>
                </a:cubicBezTo>
                <a:lnTo>
                  <a:pt y="1066" x="1028"/>
                </a:lnTo>
                <a:cubicBezTo>
                  <a:pt y="1066" x="1035"/>
                  <a:pt y="1064" x="1040"/>
                  <a:pt y="1062" x="1045"/>
                </a:cubicBezTo>
                <a:lnTo>
                  <a:pt y="1062" x="1045"/>
                </a:lnTo>
                <a:cubicBezTo>
                  <a:pt y="1063" x="1047"/>
                  <a:pt y="1063" x="1049"/>
                  <a:pt y="1063" x="1051"/>
                </a:cubicBezTo>
                <a:cubicBezTo>
                  <a:pt y="1064" x="1058"/>
                  <a:pt y="1065" x="1064"/>
                  <a:pt y="1065" x="1069"/>
                </a:cubicBezTo>
                <a:cubicBezTo>
                  <a:pt y="1065" x="1075"/>
                  <a:pt y="1066" x="1079"/>
                  <a:pt y="1067" x="1083"/>
                </a:cubicBezTo>
                <a:cubicBezTo>
                  <a:pt y="1068" x="1086"/>
                  <a:pt y="1072" x="1094"/>
                  <a:pt y="1080" x="1108"/>
                </a:cubicBezTo>
                <a:cubicBezTo>
                  <a:pt y="1066" x="1121"/>
                  <a:pt y="1056" x="1130"/>
                  <a:pt y="1051" x="1136"/>
                </a:cubicBezTo>
                <a:cubicBezTo>
                  <a:pt y="1045" x="1142"/>
                  <a:pt y="1040" x="1148"/>
                  <a:pt y="1033" x="1154"/>
                </a:cubicBezTo>
                <a:cubicBezTo>
                  <a:pt y="1026" x="1159"/>
                  <a:pt y="1019" x="1165"/>
                  <a:pt y="1010" x="1169"/>
                </a:cubicBezTo>
                <a:cubicBezTo>
                  <a:pt y="1001" x="1173"/>
                  <a:pt y="985" x="1176"/>
                  <a:pt y="961" x="1178"/>
                </a:cubicBezTo>
                <a:cubicBezTo>
                  <a:pt y="953" x="1153"/>
                  <a:pt y="946" x="1134"/>
                  <a:pt y="938" x="1121"/>
                </a:cubicBezTo>
                <a:cubicBezTo>
                  <a:pt y="930" x="1108"/>
                  <a:pt y="919" x="1101"/>
                  <a:pt y="907" x="1099"/>
                </a:cubicBezTo>
                <a:cubicBezTo>
                  <a:pt y="897" x="1098"/>
                  <a:pt y="884" x="1097"/>
                  <a:pt y="869" x="1097"/>
                </a:cubicBezTo>
                <a:lnTo>
                  <a:pt y="826" x="1097"/>
                </a:lnTo>
                <a:cubicBezTo>
                  <a:pt y="811" x="1097"/>
                  <a:pt y="797" x="1098"/>
                  <a:pt y="784" x="1098"/>
                </a:cubicBezTo>
                <a:cubicBezTo>
                  <a:pt y="770" x="1099"/>
                  <a:pt y="759" x="1100"/>
                  <a:pt y="752" x="1101"/>
                </a:cubicBezTo>
                <a:cubicBezTo>
                  <a:pt y="735" x="1135"/>
                  <a:pt y="720" x="1172"/>
                  <a:pt y="706" x="1212"/>
                </a:cubicBezTo>
                <a:cubicBezTo>
                  <a:pt y="692" x="1251"/>
                  <a:pt y="684" x="1288"/>
                  <a:pt y="682" x="1324"/>
                </a:cubicBezTo>
                <a:lnTo>
                  <a:pt y="682" x="1324"/>
                </a:lnTo>
                <a:cubicBezTo>
                  <a:pt y="683" x="1324"/>
                  <a:pt y="683" x="1324"/>
                  <a:pt y="683" x="1324"/>
                </a:cubicBezTo>
                <a:cubicBezTo>
                  <a:pt y="688" x="1324"/>
                  <a:pt y="693" x="1324"/>
                  <a:pt y="699" x="1323"/>
                </a:cubicBezTo>
                <a:cubicBezTo>
                  <a:pt y="704" x="1322"/>
                  <a:pt y="710" x="1321"/>
                  <a:pt y="717" x="1321"/>
                </a:cubicBezTo>
                <a:cubicBezTo>
                  <a:pt y="725" x="1321"/>
                  <a:pt y="733" x="1320"/>
                  <a:pt y="742" x="1320"/>
                </a:cubicBezTo>
                <a:lnTo>
                  <a:pt y="793" x="1320"/>
                </a:lnTo>
                <a:cubicBezTo>
                  <a:pt y="802" x="1320"/>
                  <a:pt y="811" x="1321"/>
                  <a:pt y="820" x="1321"/>
                </a:cubicBezTo>
                <a:cubicBezTo>
                  <a:pt y="846" x="1323"/>
                  <a:pt y="871" x="1327"/>
                  <a:pt y="894" x="1334"/>
                </a:cubicBezTo>
                <a:cubicBezTo>
                  <a:pt y="917" x="1341"/>
                  <a:pt y="941" x="1347"/>
                  <a:pt y="965" x="1352"/>
                </a:cubicBezTo>
                <a:cubicBezTo>
                  <a:pt y="972" x="1354"/>
                  <a:pt y="982" x="1356"/>
                  <a:pt y="997" x="1358"/>
                </a:cubicBezTo>
                <a:cubicBezTo>
                  <a:pt y="1011" x="1360"/>
                  <a:pt y="1019" x="1363"/>
                  <a:pt y="1022" x="1366"/>
                </a:cubicBezTo>
                <a:cubicBezTo>
                  <a:pt y="1022" x="1366"/>
                  <a:pt y="1028" x="1366"/>
                  <a:pt y="1040" x="1366"/>
                </a:cubicBezTo>
                <a:cubicBezTo>
                  <a:pt y="1050" x="1366"/>
                  <a:pt y="1060" x="1367"/>
                  <a:pt y="1072" x="1370"/>
                </a:cubicBezTo>
                <a:cubicBezTo>
                  <a:pt y="1083" x="1372"/>
                  <a:pt y="1097" x="1380"/>
                  <a:pt y="1113" x="1394"/>
                </a:cubicBezTo>
                <a:cubicBezTo>
                  <a:pt y="1110" x="1402"/>
                  <a:pt y="1108" x="1407"/>
                  <a:pt y="1108" x="1408"/>
                </a:cubicBezTo>
                <a:lnTo>
                  <a:pt y="1108" x="1408"/>
                </a:lnTo>
                <a:cubicBezTo>
                  <a:pt y="1108" x="1409"/>
                  <a:pt y="1109" x="1410"/>
                  <a:pt y="1109" x="1412"/>
                </a:cubicBezTo>
                <a:cubicBezTo>
                  <a:pt y="1110" x="1413"/>
                  <a:pt y="1110" x="1415"/>
                  <a:pt y="1110" x="1418"/>
                </a:cubicBezTo>
                <a:cubicBezTo>
                  <a:pt y="1110" x="1420"/>
                  <a:pt y="1110" x="1422"/>
                  <a:pt y="1110" x="1425"/>
                </a:cubicBezTo>
                <a:lnTo>
                  <a:pt y="1110" x="1430"/>
                </a:lnTo>
                <a:cubicBezTo>
                  <a:pt y="1106" x="1440"/>
                  <a:pt y="1101" x="1446"/>
                  <a:pt y="1096" x="1450"/>
                </a:cubicBezTo>
                <a:cubicBezTo>
                  <a:pt y="1091" x="1453"/>
                  <a:pt y="1088" x="1455"/>
                  <a:pt y="1086" x="1456"/>
                </a:cubicBezTo>
                <a:cubicBezTo>
                  <a:pt y="1085" x="1457"/>
                  <a:pt y="1085" x="1457"/>
                  <a:pt y="1084" x="1457"/>
                </a:cubicBezTo>
                <a:lnTo>
                  <a:pt y="1084" x="1457"/>
                </a:lnTo>
                <a:cubicBezTo>
                  <a:pt y="1085" x="1460"/>
                  <a:pt y="1086" x="1468"/>
                  <a:pt y="1090" x="1481"/>
                </a:cubicBezTo>
                <a:cubicBezTo>
                  <a:pt y="1068" x="1486"/>
                  <a:pt y="1054" x="1491"/>
                  <a:pt y="1047" x="1497"/>
                </a:cubicBezTo>
                <a:cubicBezTo>
                  <a:pt y="1040" x="1503"/>
                  <a:pt y="1030" x="1510"/>
                  <a:pt y="1015" x="1517"/>
                </a:cubicBezTo>
                <a:cubicBezTo>
                  <a:pt y="1000" x="1515"/>
                  <a:pt y="990" x="1511"/>
                  <a:pt y="984" x="1507"/>
                </a:cubicBezTo>
                <a:cubicBezTo>
                  <a:pt y="979" x="1504"/>
                  <a:pt y="975" x="1501"/>
                  <a:pt y="973" x="1500"/>
                </a:cubicBezTo>
                <a:cubicBezTo>
                  <a:pt y="969" x="1501"/>
                  <a:pt y="965" x="1500"/>
                  <a:pt y="961" x="1499"/>
                </a:cubicBezTo>
                <a:cubicBezTo>
                  <a:pt y="957" x="1497"/>
                  <a:pt y="953" x="1497"/>
                  <a:pt y="950" x="1497"/>
                </a:cubicBezTo>
                <a:lnTo>
                  <a:pt y="950" x="1497"/>
                </a:lnTo>
                <a:cubicBezTo>
                  <a:pt y="950" x="1497"/>
                  <a:pt y="950" x="1497"/>
                  <a:pt y="950" x="1497"/>
                </a:cubicBezTo>
                <a:cubicBezTo>
                  <a:pt y="950" x="1497"/>
                  <a:pt y="944" x="1502"/>
                  <a:pt y="932" x="1509"/>
                </a:cubicBezTo>
                <a:cubicBezTo>
                  <a:pt y="924" x="1492"/>
                  <a:pt y="918" x="1484"/>
                  <a:pt y="914" x="1484"/>
                </a:cubicBezTo>
                <a:cubicBezTo>
                  <a:pt y="912" x="1484"/>
                  <a:pt y="909" x="1484"/>
                  <a:pt y="905" x="1485"/>
                </a:cubicBezTo>
                <a:cubicBezTo>
                  <a:pt y="901" x="1486"/>
                  <a:pt y="897" x="1486"/>
                  <a:pt y="892" x="1486"/>
                </a:cubicBezTo>
                <a:cubicBezTo>
                  <a:pt y="869" x="1485"/>
                  <a:pt y="847" x="1482"/>
                  <a:pt y="826" x="1477"/>
                </a:cubicBezTo>
                <a:cubicBezTo>
                  <a:pt y="805" x="1472"/>
                  <a:pt y="784" x="1469"/>
                  <a:pt y="764" x="1469"/>
                </a:cubicBezTo>
                <a:cubicBezTo>
                  <a:pt y="759" x="1469"/>
                  <a:pt y="754" x="1470"/>
                  <a:pt y="749" x="1470"/>
                </a:cubicBezTo>
                <a:cubicBezTo>
                  <a:pt y="743" x="1471"/>
                  <a:pt y="736" x="1473"/>
                  <a:pt y="726" x="1476"/>
                </a:cubicBezTo>
                <a:cubicBezTo>
                  <a:pt y="716" x="1471"/>
                  <a:pt y="707" x="1468"/>
                  <a:pt y="699" x="1468"/>
                </a:cubicBezTo>
                <a:cubicBezTo>
                  <a:pt y="692" x="1468"/>
                  <a:pt y="686" x="1469"/>
                  <a:pt y="680" x="1470"/>
                </a:cubicBezTo>
                <a:lnTo>
                  <a:pt y="680" x="1470"/>
                </a:lnTo>
                <a:cubicBezTo>
                  <a:pt y="680" x="1470"/>
                  <a:pt y="680" x="1470"/>
                  <a:pt y="680" x="1470"/>
                </a:cubicBezTo>
                <a:cubicBezTo>
                  <a:pt y="680" x="1471"/>
                  <a:pt y="680" x="1472"/>
                  <a:pt y="679" x="1473"/>
                </a:cubicBezTo>
                <a:cubicBezTo>
                  <a:pt y="678" x="1475"/>
                  <a:pt y="677" x="1479"/>
                  <a:pt y="675" x="1484"/>
                </a:cubicBezTo>
                <a:cubicBezTo>
                  <a:pt y="674" x="1490"/>
                  <a:pt y="672" x="1496"/>
                  <a:pt y="670" x="1502"/>
                </a:cubicBezTo>
                <a:cubicBezTo>
                  <a:pt y="668" x="1509"/>
                  <a:pt y="663" x="1518"/>
                  <a:pt y="655" x="1529"/>
                </a:cubicBezTo>
                <a:cubicBezTo>
                  <a:pt y="644" x="1531"/>
                  <a:pt y="636" x="1533"/>
                  <a:pt y="631" x="1535"/>
                </a:cubicBezTo>
                <a:cubicBezTo>
                  <a:pt y="626" x="1538"/>
                  <a:pt y="618" x="1541"/>
                  <a:pt y="607" x="1546"/>
                </a:cubicBezTo>
                <a:lnTo>
                  <a:pt y="607" x="1546"/>
                </a:lnTo>
                <a:cubicBezTo>
                  <a:pt y="606" x="1548"/>
                  <a:pt y="606" x="1550"/>
                  <a:pt y="606" x="1552"/>
                </a:cubicBezTo>
                <a:cubicBezTo>
                  <a:pt y="606" x="1555"/>
                  <a:pt y="606" x="1556"/>
                  <a:pt y="607" x="1557"/>
                </a:cubicBezTo>
                <a:cubicBezTo>
                  <a:pt y="608" x="1558"/>
                  <a:pt y="610" x="1561"/>
                  <a:pt y="614" x="1564"/>
                </a:cubicBezTo>
                <a:cubicBezTo>
                  <a:pt y="617" x="1567"/>
                  <a:pt y="621" x="1572"/>
                  <a:pt y="626" x="1578"/>
                </a:cubicBezTo>
                <a:cubicBezTo>
                  <a:pt y="631" x="1584"/>
                  <a:pt y="635" x="1594"/>
                  <a:pt y="637" x="1607"/>
                </a:cubicBezTo>
                <a:cubicBezTo>
                  <a:pt y="635" x="1615"/>
                  <a:pt y="633" x="1622"/>
                  <a:pt y="629" x="1627"/>
                </a:cubicBezTo>
                <a:cubicBezTo>
                  <a:pt y="626" x="1633"/>
                  <a:pt y="622" x="1638"/>
                  <a:pt y="619" x="1643"/>
                </a:cubicBezTo>
                <a:cubicBezTo>
                  <a:pt y="616" x="1648"/>
                  <a:pt y="614" x="1652"/>
                  <a:pt y="613" x="1653"/>
                </a:cubicBezTo>
                <a:cubicBezTo>
                  <a:pt y="612" x="1654"/>
                  <a:pt y="611" x="1655"/>
                  <a:pt y="611" x="1655"/>
                </a:cubicBezTo>
                <a:lnTo>
                  <a:pt y="611" x="1655"/>
                </a:lnTo>
                <a:cubicBezTo>
                  <a:pt y="611" x="1656"/>
                  <a:pt y="611" x="1658"/>
                  <a:pt y="611" x="1660"/>
                </a:cubicBezTo>
                <a:cubicBezTo>
                  <a:pt y="611" x="1667"/>
                  <a:pt y="610" x="1673"/>
                  <a:pt y="606" x="1677"/>
                </a:cubicBezTo>
                <a:cubicBezTo>
                  <a:pt y="603" x="1681"/>
                  <a:pt y="601" x="1683"/>
                  <a:pt y="599" x="1685"/>
                </a:cubicBezTo>
                <a:lnTo>
                  <a:pt y="599" x="1685"/>
                </a:lnTo>
                <a:cubicBezTo>
                  <a:pt y="601" x="1685"/>
                  <a:pt y="602" x="1686"/>
                  <a:pt y="604" x="1686"/>
                </a:cubicBezTo>
                <a:cubicBezTo>
                  <a:pt y="612" x="1685"/>
                  <a:pt y="621" x="1684"/>
                  <a:pt y="631" x="1682"/>
                </a:cubicBezTo>
                <a:cubicBezTo>
                  <a:pt y="641" x="1680"/>
                  <a:pt y="651" x="1679"/>
                  <a:pt y="662" x="1678"/>
                </a:cubicBezTo>
                <a:cubicBezTo>
                  <a:pt y="673" x="1676"/>
                  <a:pt y="680" x="1676"/>
                  <a:pt y="684" x="1677"/>
                </a:cubicBezTo>
                <a:cubicBezTo>
                  <a:pt y="684" x="1677"/>
                  <a:pt y="684" x="1677"/>
                  <a:pt y="684" x="1677"/>
                </a:cubicBezTo>
                <a:lnTo>
                  <a:pt y="684" x="1677"/>
                </a:lnTo>
                <a:cubicBezTo>
                  <a:pt y="684" x="1678"/>
                  <a:pt y="687" x="1677"/>
                  <a:pt y="693" x="1675"/>
                </a:cubicBezTo>
                <a:cubicBezTo>
                  <a:pt y="700" x="1672"/>
                  <a:pt y="707" x="1671"/>
                  <a:pt y="714" x="1670"/>
                </a:cubicBezTo>
                <a:cubicBezTo>
                  <a:pt y="728" x="1669"/>
                  <a:pt y="740" x="1670"/>
                  <a:pt y="750" x="1673"/>
                </a:cubicBezTo>
                <a:cubicBezTo>
                  <a:pt y="761" x="1676"/>
                  <a:pt y="770" x="1677"/>
                  <a:pt y="778" x="1677"/>
                </a:cubicBezTo>
                <a:cubicBezTo>
                  <a:pt y="785" x="1676"/>
                  <a:pt y="791" x="1675"/>
                  <a:pt y="799" x="1673"/>
                </a:cubicBezTo>
                <a:cubicBezTo>
                  <a:pt y="806" x="1672"/>
                  <a:pt y="814" x="1671"/>
                  <a:pt y="822" x="1671"/>
                </a:cubicBezTo>
                <a:cubicBezTo>
                  <a:pt y="837" x="1669"/>
                  <a:pt y="850" x="1670"/>
                  <a:pt y="863" x="1673"/>
                </a:cubicBezTo>
                <a:cubicBezTo>
                  <a:pt y="876" x="1676"/>
                  <a:pt y="888" x="1677"/>
                  <a:pt y="900" x="1677"/>
                </a:cubicBezTo>
                <a:cubicBezTo>
                  <a:pt y="906" x="1677"/>
                  <a:pt y="913" x="1675"/>
                  <a:pt y="923" x="1670"/>
                </a:cubicBezTo>
                <a:cubicBezTo>
                  <a:pt y="943" x="1682"/>
                  <a:pt y="963" x="1691"/>
                  <a:pt y="985" x="1695"/>
                </a:cubicBezTo>
                <a:cubicBezTo>
                  <a:pt y="1006" x="1699"/>
                  <a:pt y="1028" x="1704"/>
                  <a:pt y="1051" x="1709"/>
                </a:cubicBezTo>
                <a:cubicBezTo>
                  <a:pt y="1059" x="1720"/>
                  <a:pt y="1067" x="1728"/>
                  <a:pt y="1074" x="1734"/>
                </a:cubicBezTo>
                <a:cubicBezTo>
                  <a:pt y="1082" x="1740"/>
                  <a:pt y="1090" x="1747"/>
                  <a:pt y="1098" x="1755"/>
                </a:cubicBezTo>
                <a:cubicBezTo>
                  <a:pt y="1107" x="1763"/>
                  <a:pt y="1115" x="1772"/>
                  <a:pt y="1122" x="1783"/>
                </a:cubicBezTo>
                <a:cubicBezTo>
                  <a:pt y="1129" x="1794"/>
                  <a:pt y="1133" x="1807"/>
                  <a:pt y="1134" x="1822"/>
                </a:cubicBezTo>
                <a:cubicBezTo>
                  <a:pt y="1134" x="1831"/>
                  <a:pt y="1132" x="1844"/>
                  <a:pt y="1127" x="1863"/>
                </a:cubicBezTo>
                <a:cubicBezTo>
                  <a:pt y="1107" x="1865"/>
                  <a:pt y="1091" x="1869"/>
                  <a:pt y="1080" x="1875"/>
                </a:cubicBezTo>
                <a:cubicBezTo>
                  <a:pt y="1069" x="1881"/>
                  <a:pt y="1056" x="1884"/>
                  <a:pt y="1042" x="1885"/>
                </a:cubicBezTo>
                <a:cubicBezTo>
                  <a:pt y="1035" x="1888"/>
                  <a:pt y="1026" x="1887"/>
                  <a:pt y="1016" x="1880"/>
                </a:cubicBezTo>
                <a:lnTo>
                  <a:pt y="1016" x="1880"/>
                </a:lnTo>
                <a:cubicBezTo>
                  <a:pt y="1003" x="1883"/>
                  <a:pt y="996" x="1875"/>
                  <a:pt y="996" x="1856"/>
                </a:cubicBezTo>
                <a:lnTo>
                  <a:pt y="996" x="1856"/>
                </a:lnTo>
                <a:cubicBezTo>
                  <a:pt y="982" x="1848"/>
                  <a:pt y="970" x="1842"/>
                  <a:pt y="960" x="1839"/>
                </a:cubicBezTo>
                <a:cubicBezTo>
                  <a:pt y="945" x="1833"/>
                  <a:pt y="929" x="1829"/>
                  <a:pt y="913" x="1825"/>
                </a:cubicBezTo>
                <a:cubicBezTo>
                  <a:pt y="897" x="1821"/>
                  <a:pt y="880" x="1818"/>
                  <a:pt y="863" x="1816"/>
                </a:cubicBezTo>
                <a:cubicBezTo>
                  <a:pt y="846" x="1813"/>
                  <a:pt y="831" x="1811"/>
                  <a:pt y="818" x="1808"/>
                </a:cubicBezTo>
                <a:cubicBezTo>
                  <a:pt y="802" x="1813"/>
                  <a:pt y="782" x="1816"/>
                  <a:pt y="760" x="1817"/>
                </a:cubicBezTo>
                <a:cubicBezTo>
                  <a:pt y="742" x="1818"/>
                  <a:pt y="725" x="1818"/>
                  <a:pt y="709" x="1817"/>
                </a:cubicBezTo>
                <a:cubicBezTo>
                  <a:pt y="693" x="1816"/>
                  <a:pt y="676" x="1816"/>
                  <a:pt y="660" x="1817"/>
                </a:cubicBezTo>
                <a:cubicBezTo>
                  <a:pt y="642" x="1818"/>
                  <a:pt y="623" x="1821"/>
                  <a:pt y="605" x="1827"/>
                </a:cubicBezTo>
                <a:cubicBezTo>
                  <a:pt y="602" x="1829"/>
                  <a:pt y="599" x="1830"/>
                  <a:pt y="595" x="1831"/>
                </a:cubicBezTo>
                <a:cubicBezTo>
                  <a:pt y="592" x="1832"/>
                  <a:pt y="590" x="1833"/>
                  <a:pt y="590" x="1833"/>
                </a:cubicBezTo>
                <a:cubicBezTo>
                  <a:pt y="588" x="1835"/>
                  <a:pt y="587" x="1836"/>
                  <a:pt y="587" x="1836"/>
                </a:cubicBezTo>
                <a:cubicBezTo>
                  <a:pt y="586" x="1836"/>
                  <a:pt y="585" x="1836"/>
                  <a:pt y="585" x="1837"/>
                </a:cubicBezTo>
                <a:cubicBezTo>
                  <a:pt y="572" x="1837"/>
                  <a:pt y="564" x="1836"/>
                  <a:pt y="560" x="1834"/>
                </a:cubicBezTo>
                <a:lnTo>
                  <a:pt y="560" x="1834"/>
                </a:lnTo>
                <a:cubicBezTo>
                  <a:pt y="555" x="1846"/>
                  <a:pt y="549" x="1859"/>
                  <a:pt y="542" x="1873"/>
                </a:cubicBezTo>
                <a:cubicBezTo>
                  <a:pt y="534" x="1889"/>
                  <a:pt y="530" x="1905"/>
                  <a:pt y="530" x="1921"/>
                </a:cubicBezTo>
                <a:cubicBezTo>
                  <a:pt y="530" x="1923"/>
                  <a:pt y="530" x="1924"/>
                  <a:pt y="530" x="1925"/>
                </a:cubicBezTo>
                <a:cubicBezTo>
                  <a:pt y="530" x="1926"/>
                  <a:pt y="531" x="1927"/>
                  <a:pt y="531" x="1930"/>
                </a:cubicBezTo>
                <a:cubicBezTo>
                  <a:pt y="532" x="1932"/>
                  <a:pt y="532" x="1937"/>
                  <a:pt y="532" x="1945"/>
                </a:cubicBezTo>
                <a:cubicBezTo>
                  <a:pt y="524" x="1960"/>
                  <a:pt y="518" x="1974"/>
                  <a:pt y="516" x="1987"/>
                </a:cubicBezTo>
                <a:cubicBezTo>
                  <a:pt y="513" x="2000"/>
                  <a:pt y="511" x="2014"/>
                  <a:pt y="510" x="2029"/>
                </a:cubicBezTo>
                <a:cubicBezTo>
                  <a:pt y="509" x="2043"/>
                  <a:pt y="508" x="2059"/>
                  <a:pt y="507" x="2075"/>
                </a:cubicBezTo>
                <a:cubicBezTo>
                  <a:pt y="506" x="2091"/>
                  <a:pt y="503" x="2106"/>
                  <a:pt y="499" x="2119"/>
                </a:cubicBezTo>
                <a:cubicBezTo>
                  <a:pt y="499" x="2127"/>
                  <a:pt y="500" x="2135"/>
                  <a:pt y="500" x="2143"/>
                </a:cubicBezTo>
                <a:cubicBezTo>
                  <a:pt y="500" x="2148"/>
                  <a:pt y="499" x="2153"/>
                  <a:pt y="499" x="2159"/>
                </a:cubicBezTo>
                <a:cubicBezTo>
                  <a:pt y="499" x="2166"/>
                  <a:pt y="499" x="2173"/>
                  <a:pt y="499" x="2179"/>
                </a:cubicBezTo>
                <a:cubicBezTo>
                  <a:pt y="499" x="2186"/>
                  <a:pt y="499" x="2192"/>
                  <a:pt y="499" x="2198"/>
                </a:cubicBezTo>
                <a:cubicBezTo>
                  <a:pt y="500" x="2212"/>
                  <a:pt y="502" x="2225"/>
                  <a:pt y="505" x="2237"/>
                </a:cubicBezTo>
                <a:cubicBezTo>
                  <a:pt y="507" x="2249"/>
                  <a:pt y="509" x="2256"/>
                  <a:pt y="511" x="2258"/>
                </a:cubicBezTo>
                <a:cubicBezTo>
                  <a:pt y="525" x="2255"/>
                  <a:pt y="542" x="2246"/>
                  <a:pt y="561" x="2231"/>
                </a:cubicBezTo>
                <a:cubicBezTo>
                  <a:pt y="579" x="2216"/>
                  <a:pt y="596" x="2195"/>
                  <a:pt y="611" x="2170"/>
                </a:cubicBezTo>
                <a:cubicBezTo>
                  <a:pt y="619" x="2168"/>
                  <a:pt y="623" x="2166"/>
                  <a:pt y="625" x="2164"/>
                </a:cubicBezTo>
                <a:cubicBezTo>
                  <a:pt y="627" x="2163"/>
                  <a:pt y="629" x="2160"/>
                  <a:pt y="632" x="2157"/>
                </a:cubicBezTo>
                <a:cubicBezTo>
                  <a:pt y="634" x="2153"/>
                  <a:pt y="638" x="2149"/>
                  <a:pt y="642" x="2144"/>
                </a:cubicBezTo>
                <a:cubicBezTo>
                  <a:pt y="646" x="2139"/>
                  <a:pt y="650" x="2136"/>
                  <a:pt y="653" x="2134"/>
                </a:cubicBezTo>
                <a:cubicBezTo>
                  <a:pt y="658" x="2125"/>
                  <a:pt y="664" x="2115"/>
                  <a:pt y="673" x="2104"/>
                </a:cubicBezTo>
                <a:cubicBezTo>
                  <a:pt y="682" x="2093"/>
                  <a:pt y="691" x="2082"/>
                  <a:pt y="700" x="2071"/>
                </a:cubicBezTo>
                <a:cubicBezTo>
                  <a:pt y="709" x="2060"/>
                  <a:pt y="717" x="2050"/>
                  <a:pt y="725" x="2040"/>
                </a:cubicBezTo>
                <a:cubicBezTo>
                  <a:pt y="733" x="2029"/>
                  <a:pt y="740" x="2017"/>
                  <a:pt y="747" x="2003"/>
                </a:cubicBezTo>
                <a:cubicBezTo>
                  <a:pt y="763" x="1991"/>
                  <a:pt y="776" x="1980"/>
                  <a:pt y="788" x="1969"/>
                </a:cubicBezTo>
                <a:cubicBezTo>
                  <a:pt y="800" x="1957"/>
                  <a:pt y="813" x="1944"/>
                  <a:pt y="827" x="1927"/>
                </a:cubicBezTo>
                <a:cubicBezTo>
                  <a:pt y="847" x="1924"/>
                  <a:pt y="864" x="1921"/>
                  <a:pt y="878" x="1918"/>
                </a:cubicBezTo>
                <a:cubicBezTo>
                  <a:pt y="893" x="1916"/>
                  <a:pt y="912" x="1913"/>
                  <a:pt y="937" x="1909"/>
                </a:cubicBezTo>
                <a:cubicBezTo>
                  <a:pt y="943" x="1920"/>
                  <a:pt y="949" x="1925"/>
                  <a:pt y="955" x="1927"/>
                </a:cubicBezTo>
                <a:cubicBezTo>
                  <a:pt y="961" x="1929"/>
                  <a:pt y="968" x="1932"/>
                  <a:pt y="976" x="1938"/>
                </a:cubicBezTo>
                <a:cubicBezTo>
                  <a:pt y="989" x="1946"/>
                  <a:pt y="999" x="1958"/>
                  <a:pt y="1007" x="1972"/>
                </a:cubicBezTo>
                <a:cubicBezTo>
                  <a:pt y="1015" x="1987"/>
                  <a:pt y="1022" x="2002"/>
                  <a:pt y="1027" x="2017"/>
                </a:cubicBezTo>
                <a:cubicBezTo>
                  <a:pt y="1032" x="2032"/>
                  <a:pt y="1036" x="2048"/>
                  <a:pt y="1039" x="2063"/>
                </a:cubicBezTo>
                <a:cubicBezTo>
                  <a:pt y="1042" x="2078"/>
                  <a:pt y="1043" x="2092"/>
                  <a:pt y="1044" x="2104"/>
                </a:cubicBezTo>
                <a:cubicBezTo>
                  <a:pt y="1044" x="2108"/>
                  <a:pt y="1044" x="2113"/>
                  <a:pt y="1044" x="2117"/>
                </a:cubicBezTo>
                <a:cubicBezTo>
                  <a:pt y="1044" x="2131"/>
                  <a:pt y="1044" x="2145"/>
                  <a:pt y="1042" x="2158"/>
                </a:cubicBezTo>
                <a:cubicBezTo>
                  <a:pt y="1040" x="2177"/>
                  <a:pt y="1037" x="2189"/>
                  <a:pt y="1035" x="2194"/>
                </a:cubicBezTo>
                <a:cubicBezTo>
                  <a:pt y="1035" x="2194"/>
                  <a:pt y="1035" x="2199"/>
                  <a:pt y="1035" x="2209"/>
                </a:cubicBezTo>
                <a:cubicBezTo>
                  <a:pt y="1036" x="2219"/>
                  <a:pt y="1039" x="2229"/>
                  <a:pt y="1044" x="2239"/>
                </a:cubicBezTo>
                <a:cubicBezTo>
                  <a:pt y="1035" x="2250"/>
                  <a:pt y="1030" x="2259"/>
                  <a:pt y="1028" x="2264"/>
                </a:cubicBezTo>
                <a:cubicBezTo>
                  <a:pt y="1027" x="2269"/>
                  <a:pt y="1026" x="2276"/>
                  <a:pt y="1025" x="2283"/>
                </a:cubicBezTo>
                <a:cubicBezTo>
                  <a:pt y="1024" x="2290"/>
                  <a:pt y="1022" x="2298"/>
                  <a:pt y="1020" x="2307"/>
                </a:cubicBezTo>
                <a:cubicBezTo>
                  <a:pt y="1019" x="2316"/>
                  <a:pt y="1016" x="2323"/>
                  <a:pt y="1013" x="2327"/>
                </a:cubicBezTo>
                <a:cubicBezTo>
                  <a:pt y="1014" x="2328"/>
                  <a:pt y="1014" x="2329"/>
                  <a:pt y="1014" x="2330"/>
                </a:cubicBezTo>
                <a:cubicBezTo>
                  <a:pt y="1014" x="2333"/>
                  <a:pt y="1013" x="2338"/>
                  <a:pt y="1011" x="2343"/>
                </a:cubicBezTo>
                <a:cubicBezTo>
                  <a:pt y="1009" x="2348"/>
                  <a:pt y="1008" x="2352"/>
                  <a:pt y="1008" x="2356"/>
                </a:cubicBezTo>
                <a:lnTo>
                  <a:pt y="1008" x="2356"/>
                </a:lnTo>
                <a:cubicBezTo>
                  <a:pt y="1008" x="2356"/>
                  <a:pt y="1008" x="2355"/>
                  <a:pt y="1008" x="2355"/>
                </a:cubicBezTo>
                <a:cubicBezTo>
                  <a:pt y="1009" x="2356"/>
                  <a:pt y="1012" x="2360"/>
                  <a:pt y="1017" x="2369"/>
                </a:cubicBezTo>
                <a:cubicBezTo>
                  <a:pt y="1007" x="2394"/>
                  <a:pt y="1000" x="2417"/>
                  <a:pt y="996" x="2439"/>
                </a:cubicBezTo>
                <a:cubicBezTo>
                  <a:pt y="992" x="2461"/>
                  <a:pt y="989" x="2483"/>
                  <a:pt y="986" x="2506"/>
                </a:cubicBezTo>
                <a:cubicBezTo>
                  <a:pt y="984" x="2520"/>
                  <a:pt y="982" x="2534"/>
                  <a:pt y="981" x="2548"/>
                </a:cubicBezTo>
                <a:lnTo>
                  <a:pt y="981" x="2548"/>
                </a:lnTo>
                <a:cubicBezTo>
                  <a:pt y="988" x="2553"/>
                  <a:pt y="996" x="2558"/>
                  <a:pt y="1004" x="2564"/>
                </a:cubicBezTo>
                <a:cubicBezTo>
                  <a:pt y="1010" x="2576"/>
                  <a:pt y="1015" x="2588"/>
                  <a:pt y="1019" x="2598"/>
                </a:cubicBezTo>
                <a:cubicBezTo>
                  <a:pt y="1023" x="2608"/>
                  <a:pt y="1031" x="2617"/>
                  <a:pt y="1041" x="2624"/>
                </a:cubicBezTo>
                <a:cubicBezTo>
                  <a:pt y="1044" x="2642"/>
                  <a:pt y="1047" x="2656"/>
                  <a:pt y="1048" x="2668"/>
                </a:cubicBezTo>
                <a:cubicBezTo>
                  <a:pt y="1050" x="2680"/>
                  <a:pt y="1051" x="2693"/>
                  <a:pt y="1051" x="2705"/>
                </a:cubicBezTo>
                <a:cubicBezTo>
                  <a:pt y="1051" x="2716"/>
                  <a:pt y="1050" x="2726"/>
                  <a:pt y="1048" x="2737"/>
                </a:cubicBezTo>
                <a:cubicBezTo>
                  <a:pt y="1046" x="2748"/>
                  <a:pt y="1045" x="2754"/>
                  <a:pt y="1044" x="2755"/>
                </a:cubicBezTo>
                <a:cubicBezTo>
                  <a:pt y="1043" x="2755"/>
                  <a:pt y="1043" x="2760"/>
                  <a:pt y="1043" x="2772"/>
                </a:cubicBezTo>
                <a:lnTo>
                  <a:pt y="1043" x="2788"/>
                </a:lnTo>
                <a:cubicBezTo>
                  <a:pt y="1037" x="2801"/>
                  <a:pt y="1033" x="2813"/>
                  <a:pt y="1031" x="2825"/>
                </a:cubicBezTo>
                <a:cubicBezTo>
                  <a:pt y="1028" x="2836"/>
                  <a:pt y="1026" x="2850"/>
                  <a:pt y="1025" x="2866"/>
                </a:cubicBezTo>
                <a:cubicBezTo>
                  <a:pt y="1009" x="2883"/>
                  <a:pt y="997" x="2901"/>
                  <a:pt y="989" x="2919"/>
                </a:cubicBezTo>
                <a:cubicBezTo>
                  <a:pt y="981" x="2937"/>
                  <a:pt y="974" x="2958"/>
                  <a:pt y="966" x="2980"/>
                </a:cubicBezTo>
                <a:cubicBezTo>
                  <a:pt y="954" x="2992"/>
                  <a:pt y="944" x="3003"/>
                  <a:pt y="937" x="3014"/>
                </a:cubicBezTo>
                <a:cubicBezTo>
                  <a:pt y="929" x="3024"/>
                  <a:pt y="922" x="3037"/>
                  <a:pt y="916" x="3053"/>
                </a:cubicBezTo>
                <a:cubicBezTo>
                  <a:pt y="894" x="3069"/>
                  <a:pt y="873" x="3085"/>
                  <a:pt y="854" x="3101"/>
                </a:cubicBezTo>
                <a:cubicBezTo>
                  <a:pt y="835" x="3116"/>
                  <a:pt y="811" x="3129"/>
                  <a:pt y="783" x="3140"/>
                </a:cubicBezTo>
                <a:cubicBezTo>
                  <a:pt y="773" x="3140"/>
                  <a:pt y="765" x="3140"/>
                  <a:pt y="760" x="3141"/>
                </a:cubicBezTo>
                <a:cubicBezTo>
                  <a:pt y="755" x="3142"/>
                  <a:pt y="749" x="3144"/>
                  <a:pt y="744" x="3146"/>
                </a:cubicBezTo>
                <a:cubicBezTo>
                  <a:pt y="738" x="3148"/>
                  <a:pt y="732" x="3151"/>
                  <a:pt y="726" x="3154"/>
                </a:cubicBezTo>
                <a:cubicBezTo>
                  <a:pt y="719" x="3157"/>
                  <a:pt y="711" x="3160"/>
                  <a:pt y="700" x="3165"/>
                </a:cubicBezTo>
                <a:lnTo>
                  <a:pt y="694" x="3165"/>
                </a:lnTo>
                <a:cubicBezTo>
                  <a:pt y="673" x="3165"/>
                  <a:pt y="651" x="3169"/>
                  <a:pt y="628" x="3177"/>
                </a:cubicBezTo>
                <a:cubicBezTo>
                  <a:pt y="625" x="3178"/>
                  <a:pt y="621" x="3180"/>
                  <a:pt y="616" x="3183"/>
                </a:cubicBezTo>
                <a:cubicBezTo>
                  <a:pt y="612" x="3185"/>
                  <a:pt y="606" x="3188"/>
                  <a:pt y="597" x="3190"/>
                </a:cubicBezTo>
                <a:lnTo>
                  <a:pt y="580" x="3190"/>
                </a:lnTo>
                <a:cubicBezTo>
                  <a:pt y="572" x="3190"/>
                  <a:pt y="565" x="3190"/>
                  <a:pt y="557" x="3190"/>
                </a:cubicBezTo>
                <a:cubicBezTo>
                  <a:pt y="550" x="3189"/>
                  <a:pt y="542" x="3189"/>
                  <a:pt y="535" x="3189"/>
                </a:cubicBezTo>
                <a:cubicBezTo>
                  <a:pt y="530" x="3189"/>
                  <a:pt y="525" x="3189"/>
                  <a:pt y="520" x="3190"/>
                </a:cubicBezTo>
                <a:cubicBezTo>
                  <a:pt y="514" x="3190"/>
                  <a:pt y="508" x="3193"/>
                  <a:pt y="501" x="3198"/>
                </a:cubicBezTo>
                <a:cubicBezTo>
                  <a:pt y="482" x="3195"/>
                  <a:pt y="468" x="3191"/>
                  <a:pt y="458" x="3185"/>
                </a:cubicBezTo>
                <a:cubicBezTo>
                  <a:pt y="448" x="3179"/>
                  <a:pt y="439" x="3173"/>
                  <a:pt y="432" x="3167"/>
                </a:cubicBezTo>
                <a:cubicBezTo>
                  <a:pt y="425" x="3161"/>
                  <a:pt y="418" x="3156"/>
                  <a:pt y="412" x="3151"/>
                </a:cubicBezTo>
                <a:cubicBezTo>
                  <a:pt y="406" x="3146"/>
                  <a:pt y="396" x="3141"/>
                  <a:pt y="382" x="3136"/>
                </a:cubicBezTo>
                <a:cubicBezTo>
                  <a:pt y="374" x="3116"/>
                  <a:pt y="361" x="3100"/>
                  <a:pt y="344" x="3085"/>
                </a:cubicBezTo>
                <a:cubicBezTo>
                  <a:pt y="346" x="3075"/>
                  <a:pt y="348" x="3069"/>
                  <a:pt y="348" x="3067"/>
                </a:cubicBezTo>
                <a:cubicBezTo>
                  <a:pt y="348" x="3066"/>
                  <a:pt y="348" x="3064"/>
                  <a:pt y="348" x="3062"/>
                </a:cubicBezTo>
                <a:cubicBezTo>
                  <a:pt y="348" x="3053"/>
                  <a:pt y="346" x="3043"/>
                  <a:pt y="342" x="3032"/>
                </a:cubicBezTo>
                <a:cubicBezTo>
                  <a:pt y="338" x="3020"/>
                  <a:pt y="335" x="3008"/>
                  <a:pt y="335" x="2993"/>
                </a:cubicBezTo>
                <a:cubicBezTo>
                  <a:pt y="335" x="2988"/>
                  <a:pt y="336" x="2983"/>
                  <a:pt y="337" x="2979"/>
                </a:cubicBezTo>
                <a:cubicBezTo>
                  <a:pt y="338" x="2975"/>
                  <a:pt y="339" x="2970"/>
                  <a:pt y="340" x="2966"/>
                </a:cubicBezTo>
                <a:cubicBezTo>
                  <a:pt y="343" x="2956"/>
                  <a:pt y="345" x="2945"/>
                  <a:pt y="348" x="2935"/>
                </a:cubicBezTo>
                <a:cubicBezTo>
                  <a:pt y="350" x="2925"/>
                  <a:pt y="355" x="2914"/>
                  <a:pt y="361" x="2902"/>
                </a:cubicBezTo>
                <a:cubicBezTo>
                  <a:pt y="371" x="2882"/>
                  <a:pt y="381" x="2864"/>
                  <a:pt y="392" x="2848"/>
                </a:cubicBezTo>
                <a:cubicBezTo>
                  <a:pt y="404" x="2832"/>
                  <a:pt y="413" x="2811"/>
                  <a:pt y="420" x="2787"/>
                </a:cubicBezTo>
                <a:cubicBezTo>
                  <a:pt y="428" x="2782"/>
                  <a:pt y="434" x="2778"/>
                  <a:pt y="438" x="2773"/>
                </a:cubicBezTo>
                <a:cubicBezTo>
                  <a:pt y="443" x="2768"/>
                  <a:pt y="447" x="2765"/>
                  <a:pt y="451" x="2763"/>
                </a:cubicBezTo>
                <a:cubicBezTo>
                  <a:pt y="463" x="2742"/>
                  <a:pt y="478" x="2721"/>
                  <a:pt y="498" x="2702"/>
                </a:cubicBezTo>
                <a:cubicBezTo>
                  <a:pt y="516" x="2684"/>
                  <a:pt y="534" x="2662"/>
                  <a:pt y="551" x="2635"/>
                </a:cubicBezTo>
                <a:lnTo>
                  <a:pt y="551" x="2635"/>
                </a:lnTo>
                <a:cubicBezTo>
                  <a:pt y="544" x="2629"/>
                  <a:pt y="530" x="2616"/>
                  <a:pt y="512" x="2598"/>
                </a:cubicBezTo>
                <a:lnTo>
                  <a:pt y="512" x="2598"/>
                </a:lnTo>
                <a:cubicBezTo>
                  <a:pt y="560" x="2610"/>
                  <a:pt y="585" x="2615"/>
                  <a:pt y="587" x="2614"/>
                </a:cubicBezTo>
                <a:cubicBezTo>
                  <a:pt y="589" x="2613"/>
                  <a:pt y="591" x="2612"/>
                  <a:pt y="593" x="2612"/>
                </a:cubicBezTo>
                <a:cubicBezTo>
                  <a:pt y="615" x="2591"/>
                  <a:pt y="641" x="2570"/>
                  <a:pt y="670" x="2550"/>
                </a:cubicBezTo>
                <a:cubicBezTo>
                  <a:pt y="699" x="2530"/>
                  <a:pt y="732" x="2513"/>
                  <a:pt y="770" x="2500"/>
                </a:cubicBezTo>
                <a:cubicBezTo>
                  <a:pt y="781" x="2500"/>
                  <a:pt y="790" x="2499"/>
                  <a:pt y="798" x="2496"/>
                </a:cubicBezTo>
                <a:cubicBezTo>
                  <a:pt y="806" x="2493"/>
                  <a:pt y="817" x="2491"/>
                  <a:pt y="831" x="2489"/>
                </a:cubicBezTo>
                <a:cubicBezTo>
                  <a:pt y="843" x="2492"/>
                  <a:pt y="854" x="2496"/>
                  <a:pt y="865" x="2499"/>
                </a:cubicBezTo>
                <a:lnTo>
                  <a:pt y="865" x="2499"/>
                </a:lnTo>
                <a:cubicBezTo>
                  <a:pt y="866" x="2495"/>
                  <a:pt y="867" x="2491"/>
                  <a:pt y="868" x="2487"/>
                </a:cubicBezTo>
                <a:cubicBezTo>
                  <a:pt y="869" x="2483"/>
                  <a:pt y="870" x="2479"/>
                  <a:pt y="871" x="2476"/>
                </a:cubicBezTo>
                <a:cubicBezTo>
                  <a:pt y="871" x="2474"/>
                  <a:pt y="872" x="2473"/>
                  <a:pt y="872" x="2472"/>
                </a:cubicBezTo>
                <a:lnTo>
                  <a:pt y="872" x="2472"/>
                </a:lnTo>
                <a:cubicBezTo>
                  <a:pt y="872" x="2472"/>
                  <a:pt y="870" x="2471"/>
                  <a:pt y="868" x="2470"/>
                </a:cubicBezTo>
                <a:cubicBezTo>
                  <a:pt y="865" x="2467"/>
                  <a:pt y="864" x="2460"/>
                  <a:pt y="864" x="2450"/>
                </a:cubicBezTo>
                <a:lnTo>
                  <a:pt y="864" x="2440"/>
                </a:lnTo>
                <a:cubicBezTo>
                  <a:pt y="869" x="2433"/>
                  <a:pt y="871" x="2427"/>
                  <a:pt y="873" x="2422"/>
                </a:cubicBezTo>
                <a:cubicBezTo>
                  <a:pt y="874" x="2417"/>
                  <a:pt y="875" x="2412"/>
                  <a:pt y="877" x="2407"/>
                </a:cubicBezTo>
                <a:cubicBezTo>
                  <a:pt y="877" x="2384"/>
                  <a:pt y="879" x="2359"/>
                  <a:pt y="882" x="2334"/>
                </a:cubicBezTo>
                <a:cubicBezTo>
                  <a:pt y="885" x="2309"/>
                  <a:pt y="888" x="2284"/>
                  <a:pt y="891" x="2259"/>
                </a:cubicBezTo>
                <a:cubicBezTo>
                  <a:pt y="895" x="2234"/>
                  <a:pt y="897" x="2209"/>
                  <a:pt y="900" x="2185"/>
                </a:cubicBezTo>
                <a:cubicBezTo>
                  <a:pt y="902" x="2170"/>
                  <a:pt y="903" x="2154"/>
                  <a:pt y="903" x="2138"/>
                </a:cubicBezTo>
                <a:cubicBezTo>
                  <a:pt y="903" x="2130"/>
                  <a:pt y="902" x="2122"/>
                  <a:pt y="902" x="2114"/>
                </a:cubicBezTo>
                <a:lnTo>
                  <a:pt y="902" x="2114"/>
                </a:lnTo>
                <a:lnTo>
                  <a:pt y="902" x="2118"/>
                </a:lnTo>
                <a:cubicBezTo>
                  <a:pt y="900" x="2118"/>
                  <a:pt y="899" x="2115"/>
                  <a:pt y="898" x="2109"/>
                </a:cubicBezTo>
                <a:lnTo>
                  <a:pt y="898" x="2109"/>
                </a:lnTo>
                <a:cubicBezTo>
                  <a:pt y="898" x="2109"/>
                  <a:pt y="899" x="2108"/>
                  <a:pt y="899" x="2107"/>
                </a:cubicBezTo>
                <a:cubicBezTo>
                  <a:pt y="899" x="2107"/>
                  <a:pt y="898" x="2105"/>
                  <a:pt y="897" x="2104"/>
                </a:cubicBezTo>
                <a:lnTo>
                  <a:pt y="897" x="2104"/>
                </a:lnTo>
                <a:cubicBezTo>
                  <a:pt y="897" x="2106"/>
                  <a:pt y="898" x="2108"/>
                  <a:pt y="898" x="2109"/>
                </a:cubicBezTo>
                <a:lnTo>
                  <a:pt y="898" x="2109"/>
                </a:lnTo>
                <a:cubicBezTo>
                  <a:pt y="898" x="2109"/>
                  <a:pt y="897" x="2109"/>
                  <a:pt y="897" x="2109"/>
                </a:cubicBezTo>
                <a:lnTo>
                  <a:pt y="897" x="2103"/>
                </a:lnTo>
                <a:cubicBezTo>
                  <a:pt y="897" x="2104"/>
                  <a:pt y="897" x="2104"/>
                  <a:pt y="897" x="2104"/>
                </a:cubicBezTo>
                <a:lnTo>
                  <a:pt y="897" x="2104"/>
                </a:lnTo>
                <a:cubicBezTo>
                  <a:pt y="897" x="2101"/>
                  <a:pt y="897" x="2097"/>
                  <a:pt y="897" x="2092"/>
                </a:cubicBezTo>
                <a:lnTo>
                  <a:pt y="897" x="2103"/>
                </a:lnTo>
                <a:cubicBezTo>
                  <a:pt y="896" x="2102"/>
                  <a:pt y="894" x="2099"/>
                  <a:pt y="891" x="2097"/>
                </a:cubicBezTo>
                <a:cubicBezTo>
                  <a:pt y="888" x="2094"/>
                  <a:pt y="885" x="2091"/>
                  <a:pt y="884" x="2089"/>
                </a:cubicBezTo>
                <a:lnTo>
                  <a:pt y="884" x="2089"/>
                </a:lnTo>
                <a:cubicBezTo>
                  <a:pt y="882" x="2090"/>
                  <a:pt y="880" x="2090"/>
                  <a:pt y="878" x="2091"/>
                </a:cubicBezTo>
                <a:cubicBezTo>
                  <a:pt y="873" x="2093"/>
                  <a:pt y="869" x="2095"/>
                  <a:pt y="866" x="2095"/>
                </a:cubicBezTo>
                <a:cubicBezTo>
                  <a:pt y="834" x="2137"/>
                  <a:pt y="799" x="2178"/>
                  <a:pt y="761" x="2221"/>
                </a:cubicBezTo>
                <a:cubicBezTo>
                  <a:pt y="723" x="2264"/>
                  <a:pt y="684" x="2307"/>
                  <a:pt y="644" x="2351"/>
                </a:cubicBezTo>
                <a:cubicBezTo>
                  <a:pt y="628" x="2359"/>
                  <a:pt y="614" x="2366"/>
                  <a:pt y="601" x="2373"/>
                </a:cubicBezTo>
                <a:cubicBezTo>
                  <a:pt y="587" x="2381"/>
                  <a:pt y="573" x="2387"/>
                  <a:pt y="558" x="2394"/>
                </a:cubicBezTo>
                <a:cubicBezTo>
                  <a:pt y="544" x="2400"/>
                  <a:pt y="529" x="2406"/>
                  <a:pt y="513" x="2411"/>
                </a:cubicBezTo>
                <a:cubicBezTo>
                  <a:pt y="498" x="2416"/>
                  <a:pt y="481" x="2419"/>
                  <a:pt y="464" x="2420"/>
                </a:cubicBezTo>
                <a:lnTo>
                  <a:pt y="440" x="2420"/>
                </a:lnTo>
                <a:cubicBezTo>
                  <a:pt y="412" x="2399"/>
                  <a:pt y="386" x="2375"/>
                  <a:pt y="364" x="2349"/>
                </a:cubicBezTo>
                <a:cubicBezTo>
                  <a:pt y="364" x="2343"/>
                  <a:pt y="365" x="2339"/>
                  <a:pt y="365" x="2335"/>
                </a:cubicBezTo>
                <a:cubicBezTo>
                  <a:pt y="365" x="2329"/>
                  <a:pt y="364" x="2325"/>
                  <a:pt y="363" x="2322"/>
                </a:cubicBezTo>
                <a:cubicBezTo>
                  <a:pt y="361" x="2317"/>
                  <a:pt y="357" x="2309"/>
                  <a:pt y="352" x="2298"/>
                </a:cubicBezTo>
                <a:cubicBezTo>
                  <a:pt y="352" x="2291"/>
                  <a:pt y="352" x="2286"/>
                  <a:pt y="352" x="2280"/>
                </a:cubicBezTo>
                <a:cubicBezTo>
                  <a:pt y="352" x="2269"/>
                  <a:pt y="352" x="2259"/>
                  <a:pt y="351" x="2250"/>
                </a:cubicBezTo>
                <a:cubicBezTo>
                  <a:pt y="349" x="2236"/>
                  <a:pt y="348" x="2221"/>
                  <a:pt y="347" x="2206"/>
                </a:cubicBezTo>
                <a:cubicBezTo>
                  <a:pt y="347" x="2200"/>
                  <a:pt y="347" x="2195"/>
                  <a:pt y="347" x="2190"/>
                </a:cubicBezTo>
                <a:cubicBezTo>
                  <a:pt y="347" x="2172"/>
                  <a:pt y="348" x="2155"/>
                  <a:pt y="352" x="2139"/>
                </a:cubicBezTo>
                <a:cubicBezTo>
                  <a:pt y="356" x="2121"/>
                  <a:pt y="358" x="2103"/>
                  <a:pt y="358" x="2086"/>
                </a:cubicBezTo>
                <a:cubicBezTo>
                  <a:pt y="358" x="2083"/>
                  <a:pt y="358" x="2081"/>
                  <a:pt y="358" x="2078"/>
                </a:cubicBezTo>
                <a:cubicBezTo>
                  <a:pt y="358" x="2075"/>
                  <a:pt y="358" x="2072"/>
                  <a:pt y="358" x="2068"/>
                </a:cubicBezTo>
                <a:cubicBezTo>
                  <a:pt y="358" x="2057"/>
                  <a:pt y="359" x="2047"/>
                  <a:pt y="361" x="2036"/>
                </a:cubicBezTo>
                <a:cubicBezTo>
                  <a:pt y="363" x="2023"/>
                  <a:pt y="365" x="2010"/>
                  <a:pt y="368" x="1997"/>
                </a:cubicBezTo>
                <a:cubicBezTo>
                  <a:pt y="371" x="1984"/>
                  <a:pt y="373" x="1972"/>
                  <a:pt y="375" x="1960"/>
                </a:cubicBezTo>
                <a:cubicBezTo>
                  <a:pt y="377" x="1951"/>
                  <a:pt y="378" x="1941"/>
                  <a:pt y="378" x="1930"/>
                </a:cubicBezTo>
                <a:cubicBezTo>
                  <a:pt y="378" x="1926"/>
                  <a:pt y="377" x="1923"/>
                  <a:pt y="377" x="1919"/>
                </a:cubicBezTo>
                <a:cubicBezTo>
                  <a:pt y="384" x="1907"/>
                  <a:pt y="389" x="1898"/>
                  <a:pt y="391" x="1890"/>
                </a:cubicBezTo>
                <a:cubicBezTo>
                  <a:pt y="394" x="1883"/>
                  <a:pt y="395" x="1876"/>
                  <a:pt y="395" x="1870"/>
                </a:cubicBezTo>
                <a:cubicBezTo>
                  <a:pt y="395" x="1869"/>
                  <a:pt y="395" x="1868"/>
                  <a:pt y="395" x="1867"/>
                </a:cubicBezTo>
                <a:cubicBezTo>
                  <a:pt y="395" x="1864"/>
                  <a:pt y="395" x="1863"/>
                  <a:pt y="395" x="1862"/>
                </a:cubicBezTo>
                <a:cubicBezTo>
                  <a:pt y="395" x="1861"/>
                  <a:pt y="392" x="1854"/>
                  <a:pt y="388" x="1843"/>
                </a:cubicBezTo>
                <a:cubicBezTo>
                  <a:pt y="400" x="1834"/>
                  <a:pt y="406" x="1827"/>
                  <a:pt y="408" x="1821"/>
                </a:cubicBezTo>
                <a:cubicBezTo>
                  <a:pt y="410" x="1815"/>
                  <a:pt y="411" x="1809"/>
                  <a:pt y="411" x="1803"/>
                </a:cubicBezTo>
                <a:cubicBezTo>
                  <a:pt y="410" x="1796"/>
                  <a:pt y="409" x="1790"/>
                  <a:pt y="407" x="1783"/>
                </a:cubicBezTo>
                <a:cubicBezTo>
                  <a:pt y="405" x="1777"/>
                  <a:pt y="401" x="1767"/>
                  <a:pt y="396" x="1756"/>
                </a:cubicBezTo>
                <a:cubicBezTo>
                  <a:pt y="403" x="1738"/>
                  <a:pt y="411" x="1725"/>
                  <a:pt y="419" x="1716"/>
                </a:cubicBezTo>
                <a:cubicBezTo>
                  <a:pt y="427" x="1707"/>
                  <a:pt y="434" x="1699"/>
                  <a:pt y="440" x="1691"/>
                </a:cubicBezTo>
                <a:cubicBezTo>
                  <a:pt y="446" x="1684"/>
                  <a:pt y="452" x="1677"/>
                  <a:pt y="455" x="1671"/>
                </a:cubicBezTo>
                <a:cubicBezTo>
                  <a:pt y="459" x="1665"/>
                  <a:pt y="461" x="1659"/>
                  <a:pt y="461" x="1652"/>
                </a:cubicBezTo>
                <a:cubicBezTo>
                  <a:pt y="461" x="1651"/>
                  <a:pt y="460" x="1650"/>
                  <a:pt y="460" x="1649"/>
                </a:cubicBezTo>
                <a:lnTo>
                  <a:pt y="460" x="1632"/>
                </a:lnTo>
                <a:cubicBezTo>
                  <a:pt y="468" x="1623"/>
                  <a:pt y="474" x="1615"/>
                  <a:pt y="477" x="1608"/>
                </a:cubicBezTo>
                <a:lnTo>
                  <a:pt y="489" x="1582"/>
                </a:lnTo>
                <a:cubicBezTo>
                  <a:pt y="493" x="1573"/>
                  <a:pt y="499" x="1563"/>
                  <a:pt y="506" x="1554"/>
                </a:cubicBezTo>
                <a:cubicBezTo>
                  <a:pt y="513" x="1544"/>
                  <a:pt y="523" x="1536"/>
                  <a:pt y="538" x="1528"/>
                </a:cubicBezTo>
                <a:lnTo>
                  <a:pt y="557" x="1528"/>
                </a:lnTo>
                <a:cubicBezTo>
                  <a:pt y="562" x="1528"/>
                  <a:pt y="568" x="1527"/>
                  <a:pt y="575" x="1528"/>
                </a:cubicBezTo>
                <a:cubicBezTo>
                  <a:pt y="575" x="1528"/>
                  <a:pt y="575" x="1528"/>
                  <a:pt y="576" x="1528"/>
                </a:cubicBezTo>
                <a:lnTo>
                  <a:pt y="576" x="1528"/>
                </a:lnTo>
                <a:cubicBezTo>
                  <a:pt y="571" x="1524"/>
                  <a:pt y="566" x="1521"/>
                  <a:pt y="562" x="1517"/>
                </a:cubicBezTo>
                <a:cubicBezTo>
                  <a:pt y="550" x="1507"/>
                  <a:pt y="544" x="1492"/>
                  <a:pt y="544" x="1473"/>
                </a:cubicBezTo>
                <a:cubicBezTo>
                  <a:pt y="544" x="1466"/>
                  <a:pt y="544" x="1466"/>
                  <a:pt y="543" x="1471"/>
                </a:cubicBezTo>
                <a:lnTo>
                  <a:pt y="543" x="1471"/>
                </a:lnTo>
                <a:cubicBezTo>
                  <a:pt y="543" x="1471"/>
                  <a:pt y="543" x="1471"/>
                  <a:pt y="543" x="1471"/>
                </a:cubicBezTo>
                <a:cubicBezTo>
                  <a:pt y="543" x="1472"/>
                  <a:pt y="539" x="1471"/>
                  <a:pt y="531" x="1470"/>
                </a:cubicBezTo>
                <a:cubicBezTo>
                  <a:pt y="522" x="1468"/>
                  <a:pt y="512" x="1467"/>
                  <a:pt y="501" x="1466"/>
                </a:cubicBezTo>
                <a:cubicBezTo>
                  <a:pt y="490" x="1465"/>
                  <a:pt y="478" x="1464"/>
                  <a:pt y="467" x="1462"/>
                </a:cubicBezTo>
                <a:cubicBezTo>
                  <a:pt y="456" x="1461"/>
                  <a:pt y="447" x="1459"/>
                  <a:pt y="438" x="1457"/>
                </a:cubicBezTo>
                <a:lnTo>
                  <a:pt y="438" x="1457"/>
                </a:lnTo>
                <a:cubicBezTo>
                  <a:pt y="439" x="1458"/>
                  <a:pt y="439" x="1458"/>
                  <a:pt y="439" x="1459"/>
                </a:cubicBezTo>
                <a:cubicBezTo>
                  <a:pt y="439" x="1460"/>
                  <a:pt y="439" x="1460"/>
                  <a:pt y="438" x="1461"/>
                </a:cubicBezTo>
                <a:cubicBezTo>
                  <a:pt y="437" x="1463"/>
                  <a:pt y="430" x="1465"/>
                  <a:pt y="416" x="1465"/>
                </a:cubicBezTo>
                <a:lnTo>
                  <a:pt y="405" x="1461"/>
                </a:lnTo>
                <a:cubicBezTo>
                  <a:pt y="399" x="1454"/>
                  <a:pt y="392" x="1450"/>
                  <a:pt y="384" x="1448"/>
                </a:cubicBezTo>
                <a:cubicBezTo>
                  <a:pt y="375" x="1446"/>
                  <a:pt y="365" x="1445"/>
                  <a:pt y="354" x="1443"/>
                </a:cubicBezTo>
                <a:cubicBezTo>
                  <a:pt y="343" x="1441"/>
                  <a:pt y="331" x="1438"/>
                  <a:pt y="318" x="1435"/>
                </a:cubicBezTo>
                <a:cubicBezTo>
                  <a:pt y="305" x="1432"/>
                  <a:pt y="291" x="1421"/>
                  <a:pt y="276" x="1404"/>
                </a:cubicBezTo>
                <a:cubicBezTo>
                  <a:pt y="280" x="1395"/>
                  <a:pt y="283" x="1389"/>
                  <a:pt y="283" x="1386"/>
                </a:cubicBezTo>
                <a:cubicBezTo>
                  <a:pt y="283" x="1381"/>
                  <a:pt y="281" x="1376"/>
                  <a:pt y="277" x="1370"/>
                </a:cubicBezTo>
                <a:cubicBezTo>
                  <a:pt y="274" x="1363"/>
                  <a:pt y="272" x="1355"/>
                  <a:pt y="272" x="1344"/>
                </a:cubicBezTo>
                <a:cubicBezTo>
                  <a:pt y="272" x="1334"/>
                  <a:pt y="277" x="1322"/>
                  <a:pt y="286" x="1306"/>
                </a:cubicBezTo>
                <a:cubicBezTo>
                  <a:pt y="312" x="1307"/>
                  <a:pt y="334" x="1308"/>
                  <a:pt y="352" x="1308"/>
                </a:cubicBezTo>
                <a:lnTo>
                  <a:pt y="408" x="1308"/>
                </a:lnTo>
                <a:cubicBezTo>
                  <a:pt y="427" x="1308"/>
                  <a:pt y="446" x="1308"/>
                  <a:pt y="465" x="1310"/>
                </a:cubicBezTo>
                <a:cubicBezTo>
                  <a:pt y="483" x="1311"/>
                  <a:pt y="498" x="1313"/>
                  <a:pt y="509" x="1315"/>
                </a:cubicBezTo>
                <a:cubicBezTo>
                  <a:pt y="513" x="1311"/>
                  <a:pt y="522" x="1309"/>
                  <a:pt y="536" x="1309"/>
                </a:cubicBezTo>
                <a:cubicBezTo>
                  <a:pt y="542" x="1309"/>
                  <a:pt y="547" x="1309"/>
                  <a:pt y="550" x="1310"/>
                </a:cubicBezTo>
                <a:cubicBezTo>
                  <a:pt y="551" x="1310"/>
                  <a:pt y="551" x="1310"/>
                  <a:pt y="552" x="1310"/>
                </a:cubicBezTo>
                <a:lnTo>
                  <a:pt y="552" x="1310"/>
                </a:lnTo>
                <a:cubicBezTo>
                  <a:pt y="563" x="1280"/>
                  <a:pt y="571" x="1247"/>
                  <a:pt y="577" x="1209"/>
                </a:cubicBezTo>
                <a:cubicBezTo>
                  <a:pt y="583" x="1170"/>
                  <a:pt y="587" x="1140"/>
                  <a:pt y="589" x="1120"/>
                </a:cubicBezTo>
                <a:lnTo>
                  <a:pt y="589" x="1120"/>
                </a:lnTo>
                <a:cubicBezTo>
                  <a:pt y="589" x="1120"/>
                  <a:pt y="588" x="1120"/>
                  <a:pt y="588" x="1120"/>
                </a:cubicBezTo>
                <a:cubicBezTo>
                  <a:pt y="577" x="1123"/>
                  <a:pt y="566" x="1125"/>
                  <a:pt y="555" x="1125"/>
                </a:cubicBezTo>
                <a:cubicBezTo>
                  <a:pt y="546" x="1125"/>
                  <a:pt y="538" x="1124"/>
                  <a:pt y="530" x="1123"/>
                </a:cubicBezTo>
                <a:cubicBezTo>
                  <a:pt y="522" x="1121"/>
                  <a:pt y="516" x="1121"/>
                  <a:pt y="510" x="1121"/>
                </a:cubicBezTo>
                <a:cubicBezTo>
                  <a:pt y="510" x="1121"/>
                  <a:pt y="509" x="1122"/>
                  <a:pt y="507" x="1124"/>
                </a:cubicBezTo>
                <a:cubicBezTo>
                  <a:pt y="506" x="1126"/>
                  <a:pt y="500" x="1128"/>
                  <a:pt y="489" x="1128"/>
                </a:cubicBezTo>
                <a:cubicBezTo>
                  <a:pt y="474" x="1128"/>
                  <a:pt y="460" x="1126"/>
                  <a:pt y="447" x="1123"/>
                </a:cubicBezTo>
                <a:cubicBezTo>
                  <a:pt y="433" x="1119"/>
                  <a:pt y="420" x="1118"/>
                  <a:pt y="407" x="1118"/>
                </a:cubicBezTo>
                <a:cubicBezTo>
                  <a:pt y="400" x="1118"/>
                  <a:pt y="393" x="1118"/>
                  <a:pt y="385" x="1118"/>
                </a:cubicBezTo>
                <a:cubicBezTo>
                  <a:pt y="377" x="1119"/>
                  <a:pt y="369" x="1118"/>
                  <a:pt y="360" x="1118"/>
                </a:cubicBezTo>
                <a:cubicBezTo>
                  <a:pt y="351" x="1117"/>
                  <a:pt y="342" x="1114"/>
                  <a:pt y="332" x="1111"/>
                </a:cubicBezTo>
                <a:cubicBezTo>
                  <a:pt y="323" x="1107"/>
                  <a:pt y="313" x="1099"/>
                  <a:pt y="302" x="1088"/>
                </a:cubicBezTo>
                <a:cubicBezTo>
                  <a:pt y="300" x="1077"/>
                  <a:pt y="298" x="1067"/>
                  <a:pt y="295" x="1058"/>
                </a:cubicBezTo>
                <a:cubicBezTo>
                  <a:pt y="293" x="1050"/>
                  <a:pt y="291" x="1040"/>
                  <a:pt y="291" x="1030"/>
                </a:cubicBezTo>
                <a:cubicBezTo>
                  <a:pt y="291" x="1019"/>
                  <a:pt y="296" x="1006"/>
                  <a:pt y="304" x="992"/>
                </a:cubicBezTo>
                <a:cubicBezTo>
                  <a:pt y="319" x="987"/>
                  <a:pt y="330" x="984"/>
                  <a:pt y="339" x="984"/>
                </a:cubicBezTo>
                <a:cubicBezTo>
                  <a:pt y="348" x="983"/>
                  <a:pt y="356" x="982"/>
                  <a:pt y="364" x="982"/>
                </a:cubicBezTo>
                <a:lnTo>
                  <a:pt y="379" x="982"/>
                </a:lnTo>
                <a:cubicBezTo>
                  <a:pt y="385" x="982"/>
                  <a:pt y="393" x="984"/>
                  <a:pt y="402" x="986"/>
                </a:cubicBezTo>
                <a:cubicBezTo>
                  <a:pt y="404" x="987"/>
                  <a:pt y="405" x="988"/>
                  <a:pt y="405" x="988"/>
                </a:cubicBezTo>
                <a:cubicBezTo>
                  <a:pt y="405" x="988"/>
                  <a:pt y="405" x="988"/>
                  <a:pt y="405" x="988"/>
                </a:cubicBezTo>
                <a:lnTo>
                  <a:pt y="405" x="988"/>
                </a:lnTo>
                <a:cubicBezTo>
                  <a:pt y="445" x="988"/>
                  <a:pt y="486" x="986"/>
                  <a:pt y="526" x="981"/>
                </a:cubicBezTo>
                <a:cubicBezTo>
                  <a:pt y="567" x="977"/>
                  <a:pt y="604" x="972"/>
                  <a:pt y="639" x="965"/>
                </a:cubicBezTo>
                <a:cubicBezTo>
                  <a:pt y="642" x="962"/>
                  <a:pt y="644" x="957"/>
                  <a:pt y="644" x="949"/>
                </a:cubicBezTo>
                <a:lnTo>
                  <a:pt y="638" x="926"/>
                </a:lnTo>
                <a:lnTo>
                  <a:pt y="638" x="926"/>
                </a:lnTo>
                <a:cubicBezTo>
                  <a:pt y="649" x="924"/>
                  <a:pt y="655" x="925"/>
                  <a:pt y="657" x="927"/>
                </a:cubicBezTo>
                <a:lnTo>
                  <a:pt y="657" x="927"/>
                </a:lnTo>
                <a:cubicBezTo>
                  <a:pt y="657" x="919"/>
                  <a:pt y="659" x="912"/>
                  <a:pt y="662" x="905"/>
                </a:cubicBezTo>
                <a:cubicBezTo>
                  <a:pt y="666" x="898"/>
                  <a:pt y="668" x="891"/>
                  <a:pt y="668" x="885"/>
                </a:cubicBezTo>
                <a:lnTo>
                  <a:pt y="668" x="869"/>
                </a:lnTo>
                <a:cubicBezTo>
                  <a:pt y="678" x="861"/>
                  <a:pt y="685" x="854"/>
                  <a:pt y="689" x="846"/>
                </a:cubicBezTo>
                <a:cubicBezTo>
                  <a:pt y="692" x="839"/>
                  <a:pt y="696" x="831"/>
                  <a:pt y="701" x="823"/>
                </a:cubicBezTo>
                <a:cubicBezTo>
                  <a:pt y="705" x="814"/>
                  <a:pt y="710" x="805"/>
                  <a:pt y="716" x="796"/>
                </a:cubicBezTo>
                <a:cubicBezTo>
                  <a:pt y="723" x="787"/>
                  <a:pt y="734" x="778"/>
                  <a:pt y="751" x="769"/>
                </a:cubicBezTo>
                <a:cubicBezTo>
                  <a:pt y="760" x="772"/>
                  <a:pt y="766" x="773"/>
                  <a:pt y="769" x="773"/>
                </a:cubicBezTo>
                <a:cubicBezTo>
                  <a:pt y="774" x="773"/>
                  <a:pt y="779" x="773"/>
                  <a:pt y="784" x="773"/>
                </a:cubicBezTo>
                <a:cubicBezTo>
                  <a:pt y="790" x="772"/>
                  <a:pt y="798" x="774"/>
                  <a:pt y="810" x="777"/>
                </a:cubicBezTo>
                <a:cubicBezTo>
                  <a:pt y="824" x="793"/>
                  <a:pt y="831" x="808"/>
                  <a:pt y="831" x="823"/>
                </a:cubicBezTo>
                <a:cubicBezTo>
                  <a:pt y="831" x="831"/>
                  <a:pt y="830" x="840"/>
                  <a:pt y="826" x="847"/>
                </a:cubicBezTo>
                <a:cubicBezTo>
                  <a:pt y="823" x="854"/>
                  <a:pt y="820" x="861"/>
                  <a:pt y="817" x="867"/>
                </a:cubicBezTo>
                <a:cubicBezTo>
                  <a:pt y="814" x="873"/>
                  <a:pt y="811" x="877"/>
                  <a:pt y="809" x="880"/>
                </a:cubicBezTo>
                <a:cubicBezTo>
                  <a:pt y="808" x="883"/>
                  <a:pt y="807" x="885"/>
                  <a:pt y="807" x="884"/>
                </a:cubicBezTo>
                <a:lnTo>
                  <a:pt y="807" x="884"/>
                </a:lnTo>
                <a:cubicBezTo>
                  <a:pt y="807" x="884"/>
                  <a:pt y="807" x="886"/>
                  <a:pt y="808" x="888"/>
                </a:cubicBezTo>
                <a:cubicBezTo>
                  <a:pt y="808" x="889"/>
                  <a:pt y="809" x="893"/>
                  <a:pt y="809" x="897"/>
                </a:cubicBezTo>
                <a:cubicBezTo>
                  <a:pt y="809" x="904"/>
                  <a:pt y="807" x="911"/>
                  <a:pt y="803" x="919"/>
                </a:cubicBezTo>
                <a:cubicBezTo>
                  <a:pt y="799" x="926"/>
                  <a:pt y="796" x="932"/>
                  <a:pt y="792" x="938"/>
                </a:cubicBezTo>
                <a:cubicBezTo>
                  <a:pt y="790" x="942"/>
                  <a:pt y="788" x="945"/>
                  <a:pt y="786" x="949"/>
                </a:cubicBezTo>
                <a:lnTo>
                  <a:pt y="786" x="949"/>
                </a:lnTo>
                <a:cubicBezTo>
                  <a:pt y="789" x="949"/>
                  <a:pt y="793" x="949"/>
                  <a:pt y="797" x="950"/>
                </a:cubicBezTo>
                <a:cubicBezTo>
                  <a:pt y="810" x="951"/>
                  <a:pt y="822" x="951"/>
                  <a:pt y="835" x="951"/>
                </a:cubicBezTo>
                <a:cubicBezTo>
                  <a:pt y="841" x="951"/>
                  <a:pt y="846" x="951"/>
                  <a:pt y="851" x="950"/>
                </a:cubicBezTo>
                <a:cubicBezTo>
                  <a:pt y="855" x="950"/>
                  <a:pt y="862" x="948"/>
                  <a:pt y="869" x="946"/>
                </a:cubicBezTo>
                <a:cubicBezTo>
                  <a:pt y="891" x="950"/>
                  <a:pt y="910" x="955"/>
                  <a:pt y="926" x="961"/>
                </a:cubicBezTo>
                <a:cubicBezTo>
                  <a:pt y="939" x="967"/>
                  <a:pt y="952" x="970"/>
                  <a:pt y="965" x="971"/>
                </a:cubicBezTo>
                <a:lnTo>
                  <a:pt y="965" x="971"/>
                </a:lnTo>
                <a:cubicBezTo>
                  <a:pt y="966" x="967"/>
                  <a:pt y="966" x="964"/>
                  <a:pt y="967" x="960"/>
                </a:cubicBezTo>
                <a:cubicBezTo>
                  <a:pt y="967" x="954"/>
                  <a:pt y="969" x="948"/>
                  <a:pt y="972" x="941"/>
                </a:cubicBezTo>
                <a:cubicBezTo>
                  <a:pt y="975" x="934"/>
                  <a:pt y="978" x="929"/>
                  <a:pt y="981" x="926"/>
                </a:cubicBezTo>
                <a:cubicBezTo>
                  <a:pt y="984" x="923"/>
                  <a:pt y="986" x="921"/>
                  <a:pt y="986" x="920"/>
                </a:cubicBezTo>
                <a:cubicBezTo>
                  <a:pt y="988" x="916"/>
                  <a:pt y="989" x="911"/>
                  <a:pt y="990" x="905"/>
                </a:cubicBezTo>
                <a:cubicBezTo>
                  <a:pt y="991" x="899"/>
                  <a:pt y="992" x="892"/>
                  <a:pt y="994" x="884"/>
                </a:cubicBezTo>
                <a:cubicBezTo>
                  <a:pt y="996" x="877"/>
                  <a:pt y="998" x="869"/>
                  <a:pt y="1002" x="861"/>
                </a:cubicBezTo>
                <a:cubicBezTo>
                  <a:pt y="1006" x="853"/>
                  <a:pt y="1010" x="848"/>
                  <a:pt y="1015" x="845"/>
                </a:cubicBezTo>
                <a:cubicBezTo>
                  <a:pt y="1022" x="817"/>
                  <a:pt y="1031" x="788"/>
                  <a:pt y="1042" x="756"/>
                </a:cubicBezTo>
                <a:cubicBezTo>
                  <a:pt y="1053" x="725"/>
                  <a:pt y="1065" x="696"/>
                  <a:pt y="1079" x="669"/>
                </a:cubicBezTo>
                <a:cubicBezTo>
                  <a:pt y="1079" x="666"/>
                  <a:pt y="1078" x="664"/>
                  <a:pt y="1078" x="662"/>
                </a:cubicBezTo>
                <a:cubicBezTo>
                  <a:pt y="1078" x="655"/>
                  <a:pt y="1080" x="649"/>
                  <a:pt y="1082" x="643"/>
                </a:cubicBezTo>
                <a:cubicBezTo>
                  <a:pt y="1086" x="635"/>
                  <a:pt y="1087" x="628"/>
                  <a:pt y="1087" x="621"/>
                </a:cubicBezTo>
                <a:lnTo>
                  <a:pt y="1087" x="615"/>
                </a:lnTo>
                <a:cubicBezTo>
                  <a:pt y="1087" x="615"/>
                  <a:pt y="1086" x="612"/>
                  <a:pt y="1084" x="606"/>
                </a:cubicBezTo>
                <a:cubicBezTo>
                  <a:pt y="1090" x="597"/>
                  <a:pt y="1094" x="589"/>
                  <a:pt y="1097" x="582"/>
                </a:cubicBezTo>
                <a:cubicBezTo>
                  <a:pt y="1100" x="574"/>
                  <a:pt y="1103" x="565"/>
                  <a:pt y="1105" x="556"/>
                </a:cubicBezTo>
                <a:cubicBezTo>
                  <a:pt y="1108" x="546"/>
                  <a:pt y="1111" x="538"/>
                  <a:pt y="1113" x="529"/>
                </a:cubicBezTo>
                <a:cubicBezTo>
                  <a:pt y="1115" x="521"/>
                  <a:pt y="1116" x="516"/>
                  <a:pt y="1116" x="513"/>
                </a:cubicBezTo>
                <a:cubicBezTo>
                  <a:pt y="1116" x="516"/>
                  <a:pt y="1114" x="517"/>
                  <a:pt y="1112" x="515"/>
                </a:cubicBezTo>
                <a:cubicBezTo>
                  <a:pt y="1109" x="514"/>
                  <a:pt y="1108" x="504"/>
                  <a:pt y="1108" x="486"/>
                </a:cubicBezTo>
                <a:cubicBezTo>
                  <a:pt y="1116" x="477"/>
                  <a:pt y="1121" x="469"/>
                  <a:pt y="1124" x="459"/>
                </a:cubicBezTo>
                <a:cubicBezTo>
                  <a:pt y="1126" x="450"/>
                  <a:pt y="1127" x="439"/>
                  <a:pt y="1128" x="426"/>
                </a:cubicBezTo>
                <a:cubicBezTo>
                  <a:pt y="1129" x="413"/>
                  <a:pt y="1129" x="400"/>
                  <a:pt y="1129" x="386"/>
                </a:cubicBezTo>
                <a:cubicBezTo>
                  <a:pt y="1129" x="373"/>
                  <a:pt y="1130" x="362"/>
                  <a:pt y="1131" x="355"/>
                </a:cubicBezTo>
                <a:cubicBezTo>
                  <a:pt y="1130" x="353"/>
                  <a:pt y="1129" x="349"/>
                  <a:pt y="1128" x="344"/>
                </a:cubicBezTo>
                <a:cubicBezTo>
                  <a:pt y="1126" x="339"/>
                  <a:pt y="1125" x="333"/>
                  <a:pt y="1125" x="326"/>
                </a:cubicBezTo>
                <a:cubicBezTo>
                  <a:pt y="1125" x="317"/>
                  <a:pt y="1126" x="313"/>
                  <a:pt y="1126" x="312"/>
                </a:cubicBezTo>
                <a:cubicBezTo>
                  <a:pt y="1122" x="307"/>
                  <a:pt y="1119" x="297"/>
                  <a:pt y="1115" x="283"/>
                </a:cubicBezTo>
                <a:cubicBezTo>
                  <a:pt y="1112" x="268"/>
                  <a:pt y="1108" x="255"/>
                  <a:pt y="1104" x="243"/>
                </a:cubicBezTo>
                <a:cubicBezTo>
                  <a:pt y="1100" x="232"/>
                  <a:pt y="1095" x="222"/>
                  <a:pt y="1090" x="215"/>
                </a:cubicBezTo>
                <a:cubicBezTo>
                  <a:pt y="1084" x="208"/>
                  <a:pt y="1073" x="203"/>
                  <a:pt y="1056" x="200"/>
                </a:cubicBezTo>
                <a:cubicBezTo>
                  <a:pt y="1052" x="187"/>
                  <a:pt y="1046" x="178"/>
                  <a:pt y="1038" x="173"/>
                </a:cubicBezTo>
                <a:cubicBezTo>
                  <a:pt y="1030" x="169"/>
                  <a:pt y="1020" x="166"/>
                  <a:pt y="1008" x="163"/>
                </a:cubicBezTo>
                <a:cubicBezTo>
                  <a:pt y="997" x="160"/>
                  <a:pt y="984" x="158"/>
                  <a:pt y="970" x="157"/>
                </a:cubicBezTo>
                <a:cubicBezTo>
                  <a:pt y="957" x="155"/>
                  <a:pt y="947" x="154"/>
                  <a:pt y="941" x="152"/>
                </a:cubicBezTo>
                <a:cubicBezTo>
                  <a:pt y="937" x="154"/>
                  <a:pt y="930" x="156"/>
                  <a:pt y="920" x="158"/>
                </a:cubicBezTo>
                <a:cubicBezTo>
                  <a:pt y="910" x="159"/>
                  <a:pt y="900" x="160"/>
                  <a:pt y="891" x="160"/>
                </a:cubicBezTo>
                <a:cubicBezTo>
                  <a:pt y="884" x="160"/>
                  <a:pt y="877" x="160"/>
                  <a:pt y="870" x="159"/>
                </a:cubicBezTo>
                <a:cubicBezTo>
                  <a:pt y="864" x="159"/>
                  <a:pt y="859" x="159"/>
                  <a:pt y="856" x="160"/>
                </a:cubicBezTo>
                <a:cubicBezTo>
                  <a:pt y="846" x="167"/>
                  <a:pt y="834" x="172"/>
                  <a:pt y="820" x="175"/>
                </a:cubicBezTo>
                <a:cubicBezTo>
                  <a:pt y="807" x="179"/>
                  <a:pt y="794" x="186"/>
                  <a:pt y="782" x="196"/>
                </a:cubicBezTo>
                <a:lnTo>
                  <a:pt y="751" x="196"/>
                </a:lnTo>
                <a:cubicBezTo>
                  <a:pt y="740" x="201"/>
                  <a:pt y="728" x="206"/>
                  <a:pt y="714" x="211"/>
                </a:cubicBezTo>
                <a:cubicBezTo>
                  <a:pt y="699" x="216"/>
                  <a:pt y="686" x="222"/>
                  <a:pt y="673" x="228"/>
                </a:cubicBezTo>
                <a:cubicBezTo>
                  <a:pt y="660" x="234"/>
                  <a:pt y="647" x="240"/>
                  <a:pt y="635" x="247"/>
                </a:cubicBezTo>
                <a:cubicBezTo>
                  <a:pt y="623" x="254"/>
                  <a:pt y="611" x="264"/>
                  <a:pt y="598" x="277"/>
                </a:cubicBezTo>
                <a:cubicBezTo>
                  <a:pt y="585" x="277"/>
                  <a:pt y="576" x="278"/>
                  <a:pt y="572" x="280"/>
                </a:cubicBezTo>
                <a:cubicBezTo>
                  <a:pt y="568" x="281"/>
                  <a:pt y="563" x="287"/>
                  <a:pt y="559" x="296"/>
                </a:cubicBezTo>
                <a:cubicBezTo>
                  <a:pt y="545" x="302"/>
                  <a:pt y="533" x="307"/>
                  <a:pt y="524" x="310"/>
                </a:cubicBezTo>
                <a:cubicBezTo>
                  <a:pt y="514" x="313"/>
                  <a:pt y="504" x="320"/>
                  <a:pt y="494" x="331"/>
                </a:cubicBezTo>
                <a:cubicBezTo>
                  <a:pt y="485" x="329"/>
                  <a:pt y="479" x="329"/>
                  <a:pt y="476" x="330"/>
                </a:cubicBezTo>
                <a:cubicBezTo>
                  <a:pt y="472" x="332"/>
                  <a:pt y="466" x="333"/>
                  <a:pt y="458" x="333"/>
                </a:cubicBezTo>
                <a:lnTo>
                  <a:pt y="464" x="333"/>
                </a:lnTo>
                <a:cubicBezTo>
                  <a:pt y="462" x="335"/>
                  <a:pt y="459" x="338"/>
                  <a:pt y="454" x="341"/>
                </a:cubicBezTo>
                <a:cubicBezTo>
                  <a:pt y="448" x="345"/>
                  <a:pt y="443" x="353"/>
                  <a:pt y="438" x="367"/>
                </a:cubicBezTo>
                <a:cubicBezTo>
                  <a:pt y="424" x="364"/>
                  <a:pt y="416" x="364"/>
                  <a:pt y="413" x="366"/>
                </a:cubicBezTo>
                <a:cubicBezTo>
                  <a:pt y="409" x="368"/>
                  <a:pt y="406" x="371"/>
                  <a:pt y="401" x="375"/>
                </a:cubicBezTo>
                <a:cubicBezTo>
                  <a:pt y="396" x="380"/>
                  <a:pt y="391" x="385"/>
                  <a:pt y="384" x="390"/>
                </a:cubicBezTo>
                <a:cubicBezTo>
                  <a:pt y="378" x="396"/>
                  <a:pt y="375" x="398"/>
                  <a:pt y="375" x="399"/>
                </a:cubicBezTo>
                <a:cubicBezTo>
                  <a:pt y="375" x="399"/>
                  <a:pt y="375" x="399"/>
                  <a:pt y="375" x="399"/>
                </a:cubicBezTo>
                <a:lnTo>
                  <a:pt y="375" x="422"/>
                </a:lnTo>
                <a:cubicBezTo>
                  <a:pt y="359" x="423"/>
                  <a:pt y="350" x="425"/>
                  <a:pt y="348" x="426"/>
                </a:cubicBezTo>
                <a:cubicBezTo>
                  <a:pt y="346" x="428"/>
                  <a:pt y="343" x="430"/>
                  <a:pt y="340" x="434"/>
                </a:cubicBezTo>
                <a:cubicBezTo>
                  <a:pt y="337" x="437"/>
                  <a:pt y="333" x="441"/>
                  <a:pt y="328" x="446"/>
                </a:cubicBezTo>
                <a:cubicBezTo>
                  <a:pt y="323" x="450"/>
                  <a:pt y="320" x="453"/>
                  <a:pt y="318" x="454"/>
                </a:cubicBezTo>
                <a:cubicBezTo>
                  <a:pt y="316" x="462"/>
                  <a:pt y="310" x="469"/>
                  <a:pt y="301" x="476"/>
                </a:cubicBezTo>
                <a:cubicBezTo>
                  <a:pt y="292" x="483"/>
                  <a:pt y="284" x="489"/>
                  <a:pt y="277" x="495"/>
                </a:cubicBezTo>
                <a:cubicBezTo>
                  <a:pt y="271" x="501"/>
                  <a:pt y="265" x="510"/>
                  <a:pt y="260" x="520"/>
                </a:cubicBezTo>
                <a:cubicBezTo>
                  <a:pt y="258" x="524"/>
                  <a:pt y="256" x="528"/>
                  <a:pt y="255" x="532"/>
                </a:cubicBezTo>
                <a:lnTo>
                  <a:pt y="255" x="532"/>
                </a:lnTo>
                <a:cubicBezTo>
                  <a:pt y="256" x="532"/>
                  <a:pt y="258" x="532"/>
                  <a:pt y="260" x="532"/>
                </a:cubicBezTo>
                <a:cubicBezTo>
                  <a:pt y="263" x="532"/>
                  <a:pt y="265" x="532"/>
                  <a:pt y="266" x="533"/>
                </a:cubicBezTo>
                <a:cubicBezTo>
                  <a:pt y="267" x="533"/>
                  <a:pt y="268" x="533"/>
                  <a:pt y="268" x="533"/>
                </a:cubicBezTo>
                <a:cubicBezTo>
                  <a:pt y="268" x="533"/>
                  <a:pt y="268" x="533"/>
                  <a:pt y="267" x="533"/>
                </a:cubicBezTo>
                <a:lnTo>
                  <a:pt y="267" x="533"/>
                </a:lnTo>
                <a:cubicBezTo>
                  <a:pt y="279" x="533"/>
                  <a:pt y="289" x="530"/>
                  <a:pt y="297" x="524"/>
                </a:cubicBezTo>
                <a:cubicBezTo>
                  <a:pt y="306" x="518"/>
                  <a:pt y="315" x="510"/>
                  <a:pt y="324" x="500"/>
                </a:cubicBezTo>
                <a:cubicBezTo>
                  <a:pt y="334" x="490"/>
                  <a:pt y="344" x="479"/>
                  <a:pt y="355" x="468"/>
                </a:cubicBezTo>
                <a:cubicBezTo>
                  <a:pt y="366" x="457"/>
                  <a:pt y="382" x="447"/>
                  <a:pt y="402" x="441"/>
                </a:cubicBezTo>
                <a:cubicBezTo>
                  <a:pt y="415" x="444"/>
                  <a:pt y="426" x="448"/>
                  <a:pt y="436" x="452"/>
                </a:cubicBezTo>
                <a:cubicBezTo>
                  <a:pt y="446" x="456"/>
                  <a:pt y="455" x="462"/>
                  <a:pt y="463" x="469"/>
                </a:cubicBezTo>
                <a:cubicBezTo>
                  <a:pt y="472" x="476"/>
                  <a:pt y="479" x="485"/>
                  <a:pt y="485" x="494"/>
                </a:cubicBezTo>
                <a:cubicBezTo>
                  <a:pt y="490" x="504"/>
                  <a:pt y="493" x="516"/>
                  <a:pt y="493" x="529"/>
                </a:cubicBezTo>
                <a:cubicBezTo>
                  <a:pt y="493" x="544"/>
                  <a:pt y="488" x="559"/>
                  <a:pt y="478" x="575"/>
                </a:cubicBezTo>
                <a:cubicBezTo>
                  <a:pt y="462" x="586"/>
                  <a:pt y="448" x="598"/>
                  <a:pt y="436" x="609"/>
                </a:cubicBezTo>
                <a:cubicBezTo>
                  <a:pt y="424" x="621"/>
                  <a:pt y="410" x="630"/>
                  <a:pt y="393" x="634"/>
                </a:cubicBezTo>
                <a:cubicBezTo>
                  <a:pt y="391" x="638"/>
                  <a:pt y="387" x="643"/>
                  <a:pt y="379" x="648"/>
                </a:cubicBezTo>
                <a:cubicBezTo>
                  <a:pt y="372" x="653"/>
                  <a:pt y="365" x="657"/>
                  <a:pt y="359" x="661"/>
                </a:cubicBezTo>
                <a:cubicBezTo>
                  <a:pt y="352" x="665"/>
                  <a:pt y="346" x="668"/>
                  <a:pt y="340" x="671"/>
                </a:cubicBezTo>
                <a:cubicBezTo>
                  <a:pt y="335" x="674"/>
                  <a:pt y="329" x="679"/>
                  <a:pt y="322" x="685"/>
                </a:cubicBezTo>
                <a:cubicBezTo>
                  <a:pt y="299" x="689"/>
                  <a:pt y="279" x="692"/>
                  <a:pt y="261" x="693"/>
                </a:cubicBezTo>
                <a:cubicBezTo>
                  <a:pt y="242" x="694"/>
                  <a:pt y="223" x="698"/>
                  <a:pt y="203" x="705"/>
                </a:cubicBezTo>
                <a:cubicBezTo>
                  <a:pt y="189" x="700"/>
                  <a:pt y="174" x="697"/>
                  <a:pt y="160" x="693"/>
                </a:cubicBezTo>
                <a:cubicBezTo>
                  <a:pt y="146" x="690"/>
                  <a:pt y="131" x="683"/>
                  <a:pt y="115" x="671"/>
                </a:cubicBezTo>
                <a:cubicBezTo>
                  <a:pt y="113" x="661"/>
                  <a:pt y="109" x="653"/>
                  <a:pt y="106" x="646"/>
                </a:cubicBezTo>
                <a:cubicBezTo>
                  <a:pt y="102" x="640"/>
                  <a:pt y="98" x="633"/>
                  <a:pt y="94" x="626"/>
                </a:cubicBezTo>
                <a:cubicBezTo>
                  <a:pt y="89" x="619"/>
                  <a:pt y="85" x="611"/>
                  <a:pt y="81" x="602"/>
                </a:cubicBezTo>
                <a:cubicBezTo>
                  <a:pt y="77" x="592"/>
                  <a:pt y="75" x="582"/>
                  <a:pt y="75" x="572"/>
                </a:cubicBezTo>
                <a:close/>
                <a:moveTo>
                  <a:pt y="262" x="20654"/>
                </a:moveTo>
                <a:cubicBezTo>
                  <a:pt y="270" x="20634"/>
                  <a:pt y="278" x="20622"/>
                  <a:pt y="286" x="20618"/>
                </a:cubicBezTo>
                <a:cubicBezTo>
                  <a:pt y="293" x="20614"/>
                  <a:pt y="299" x="20606"/>
                  <a:pt y="304" x="20595"/>
                </a:cubicBezTo>
                <a:cubicBezTo>
                  <a:pt y="308" x="20595"/>
                  <a:pt y="311" x="20594"/>
                  <a:pt y="312" x="20594"/>
                </a:cubicBezTo>
                <a:cubicBezTo>
                  <a:pt y="323" x="20594"/>
                  <a:pt y="332" x="20594"/>
                  <a:pt y="336" x="20595"/>
                </a:cubicBezTo>
                <a:lnTo>
                  <a:pt y="336" x="20595"/>
                </a:lnTo>
                <a:cubicBezTo>
                  <a:pt y="344" x="20590"/>
                  <a:pt y="352" x="20586"/>
                  <a:pt y="363" x="20582"/>
                </a:cubicBezTo>
                <a:cubicBezTo>
                  <a:pt y="378" x="20577"/>
                  <a:pt y="392" x="20572"/>
                  <a:pt y="405" x="20568"/>
                </a:cubicBezTo>
                <a:cubicBezTo>
                  <a:pt y="418" x="20565"/>
                  <a:pt y="430" x="20561"/>
                  <a:pt y="441" x="20556"/>
                </a:cubicBezTo>
                <a:cubicBezTo>
                  <a:pt y="451" x="20552"/>
                  <a:pt y="462" x="20545"/>
                  <a:pt y="472" x="20534"/>
                </a:cubicBezTo>
                <a:cubicBezTo>
                  <a:pt y="483" x="20532"/>
                  <a:pt y="490" x="20530"/>
                  <a:pt y="493" x="20530"/>
                </a:cubicBezTo>
                <a:cubicBezTo>
                  <a:pt y="496" x="20530"/>
                  <a:pt y="497" x="20525"/>
                  <a:pt y="498" x="20516"/>
                </a:cubicBezTo>
                <a:cubicBezTo>
                  <a:pt y="525" x="20512"/>
                  <a:pt y="545" x="20508"/>
                  <a:pt y="558" x="20503"/>
                </a:cubicBezTo>
                <a:cubicBezTo>
                  <a:pt y="571" x="20498"/>
                  <a:pt y="585" x="20492"/>
                  <a:pt y="597" x="20485"/>
                </a:cubicBezTo>
                <a:cubicBezTo>
                  <a:pt y="610" x="20478"/>
                  <a:pt y="624" x="20471"/>
                  <a:pt y="637" x="20463"/>
                </a:cubicBezTo>
                <a:cubicBezTo>
                  <a:pt y="650" x="20456"/>
                  <a:pt y="659" x="20451"/>
                  <a:pt y="664" x="20450"/>
                </a:cubicBezTo>
                <a:cubicBezTo>
                  <a:pt y="664" x="20448"/>
                  <a:pt y="663" x="20447"/>
                  <a:pt y="663" x="20446"/>
                </a:cubicBezTo>
                <a:cubicBezTo>
                  <a:pt y="663" x="20443"/>
                  <a:pt y="665" x="20441"/>
                  <a:pt y="669" x="20440"/>
                </a:cubicBezTo>
                <a:cubicBezTo>
                  <a:pt y="673" x="20438"/>
                  <a:pt y="675" x="20434"/>
                  <a:pt y="675" x="20427"/>
                </a:cubicBezTo>
                <a:cubicBezTo>
                  <a:pt y="693" x="20427"/>
                  <a:pt y="703" x="20427"/>
                  <a:pt y="703" x="20426"/>
                </a:cubicBezTo>
                <a:cubicBezTo>
                  <a:pt y="704" x="20426"/>
                  <a:pt y="705" x="20422"/>
                  <a:pt y="706" x="20413"/>
                </a:cubicBezTo>
                <a:cubicBezTo>
                  <a:pt y="738" x="20406"/>
                  <a:pt y="764" x="20392"/>
                  <a:pt y="786" x="20371"/>
                </a:cubicBezTo>
                <a:lnTo>
                  <a:pt y="806" x="20371"/>
                </a:lnTo>
                <a:cubicBezTo>
                  <a:pt y="815" x="20361"/>
                  <a:pt y="828" x="20350"/>
                  <a:pt y="844" x="20338"/>
                </a:cubicBezTo>
                <a:cubicBezTo>
                  <a:pt y="849" x="20335"/>
                  <a:pt y="854" x="20331"/>
                  <a:pt y="859" x="20328"/>
                </a:cubicBezTo>
                <a:lnTo>
                  <a:pt y="859" x="20328"/>
                </a:lnTo>
                <a:cubicBezTo>
                  <a:pt y="859" x="20324"/>
                  <a:pt y="860" x="20321"/>
                  <a:pt y="860" x="20317"/>
                </a:cubicBezTo>
                <a:cubicBezTo>
                  <a:pt y="861" x="20308"/>
                  <a:pt y="862" x="20298"/>
                  <a:pt y="863" x="20287"/>
                </a:cubicBezTo>
                <a:cubicBezTo>
                  <a:pt y="864" x="20276"/>
                  <a:pt y="865" x="20266"/>
                  <a:pt y="868" x="20256"/>
                </a:cubicBezTo>
                <a:cubicBezTo>
                  <a:pt y="869" x="20252"/>
                  <a:pt y="870" x="20248"/>
                  <a:pt y="871" x="20245"/>
                </a:cubicBezTo>
                <a:cubicBezTo>
                  <a:pt y="871" x="20244"/>
                  <a:pt y="872" x="20243"/>
                  <a:pt y="872" x="20242"/>
                </a:cubicBezTo>
                <a:lnTo>
                  <a:pt y="872" x="20242"/>
                </a:lnTo>
                <a:cubicBezTo>
                  <a:pt y="872" x="20242"/>
                  <a:pt y="870" x="20241"/>
                  <a:pt y="868" x="20239"/>
                </a:cubicBezTo>
                <a:cubicBezTo>
                  <a:pt y="865" x="20237"/>
                  <a:pt y="864" x="20230"/>
                  <a:pt y="864" x="20219"/>
                </a:cubicBezTo>
                <a:lnTo>
                  <a:pt y="864" x="20209"/>
                </a:lnTo>
                <a:cubicBezTo>
                  <a:pt y="869" x="20203"/>
                  <a:pt y="871" x="20197"/>
                  <a:pt y="873" x="20192"/>
                </a:cubicBezTo>
                <a:cubicBezTo>
                  <a:pt y="874" x="20186"/>
                  <a:pt y="875" x="20181"/>
                  <a:pt y="877" x="20176"/>
                </a:cubicBezTo>
                <a:cubicBezTo>
                  <a:pt y="877" x="20153"/>
                  <a:pt y="879" x="20129"/>
                  <a:pt y="882" x="20104"/>
                </a:cubicBezTo>
                <a:cubicBezTo>
                  <a:pt y="885" x="20079"/>
                  <a:pt y="888" x="20054"/>
                  <a:pt y="891" x="20028"/>
                </a:cubicBezTo>
                <a:cubicBezTo>
                  <a:pt y="895" x="20004"/>
                  <a:pt y="897" x="19979"/>
                  <a:pt y="900" x="19955"/>
                </a:cubicBezTo>
                <a:cubicBezTo>
                  <a:pt y="902" x="19939"/>
                  <a:pt y="903" x="19923"/>
                  <a:pt y="903" x="19908"/>
                </a:cubicBezTo>
                <a:cubicBezTo>
                  <a:pt y="903" x="19900"/>
                  <a:pt y="902" x="19891"/>
                  <a:pt y="902" x="19883"/>
                </a:cubicBezTo>
                <a:lnTo>
                  <a:pt y="902" x="19883"/>
                </a:lnTo>
                <a:lnTo>
                  <a:pt y="902" x="19887"/>
                </a:lnTo>
                <a:cubicBezTo>
                  <a:pt y="900" x="19887"/>
                  <a:pt y="899" x="19884"/>
                  <a:pt y="898" x="19879"/>
                </a:cubicBezTo>
                <a:lnTo>
                  <a:pt y="898" x="19879"/>
                </a:lnTo>
                <a:cubicBezTo>
                  <a:pt y="898" x="19878"/>
                  <a:pt y="899" x="19878"/>
                  <a:pt y="899" x="19877"/>
                </a:cubicBezTo>
                <a:cubicBezTo>
                  <a:pt y="899" x="19876"/>
                  <a:pt y="898" x="19875"/>
                  <a:pt y="897" x="19874"/>
                </a:cubicBezTo>
                <a:lnTo>
                  <a:pt y="897" x="19874"/>
                </a:lnTo>
                <a:cubicBezTo>
                  <a:pt y="897" x="19875"/>
                  <a:pt y="898" x="19877"/>
                  <a:pt y="898" x="19879"/>
                </a:cubicBezTo>
                <a:lnTo>
                  <a:pt y="898" x="19879"/>
                </a:lnTo>
                <a:cubicBezTo>
                  <a:pt y="898" x="19879"/>
                  <a:pt y="897" x="19879"/>
                  <a:pt y="897" x="19879"/>
                </a:cubicBezTo>
                <a:lnTo>
                  <a:pt y="897" x="19873"/>
                </a:lnTo>
                <a:cubicBezTo>
                  <a:pt y="897" x="19873"/>
                  <a:pt y="897" x="19873"/>
                  <a:pt y="897" x="19874"/>
                </a:cubicBezTo>
                <a:lnTo>
                  <a:pt y="897" x="19874"/>
                </a:lnTo>
                <a:cubicBezTo>
                  <a:pt y="897" x="19870"/>
                  <a:pt y="897" x="19866"/>
                  <a:pt y="897" x="19862"/>
                </a:cubicBezTo>
                <a:lnTo>
                  <a:pt y="897" x="19873"/>
                </a:lnTo>
                <a:cubicBezTo>
                  <a:pt y="896" x="19871"/>
                  <a:pt y="894" x="19869"/>
                  <a:pt y="891" x="19866"/>
                </a:cubicBezTo>
                <a:cubicBezTo>
                  <a:pt y="888" x="19863"/>
                  <a:pt y="885" x="19861"/>
                  <a:pt y="884" x="19859"/>
                </a:cubicBezTo>
                <a:lnTo>
                  <a:pt y="884" x="19859"/>
                </a:lnTo>
                <a:cubicBezTo>
                  <a:pt y="882" x="19859"/>
                  <a:pt y="880" x="19860"/>
                  <a:pt y="878" x="19861"/>
                </a:cubicBezTo>
                <a:cubicBezTo>
                  <a:pt y="873" x="19863"/>
                  <a:pt y="869" x="19864"/>
                  <a:pt y="866" x="19865"/>
                </a:cubicBezTo>
                <a:cubicBezTo>
                  <a:pt y="834" x="19906"/>
                  <a:pt y="799" x="19948"/>
                  <a:pt y="761" x="19991"/>
                </a:cubicBezTo>
                <a:cubicBezTo>
                  <a:pt y="723" x="20033"/>
                  <a:pt y="684" x="20076"/>
                  <a:pt y="644" x="20121"/>
                </a:cubicBezTo>
                <a:cubicBezTo>
                  <a:pt y="628" x="20128"/>
                  <a:pt y="614" x="20136"/>
                  <a:pt y="601" x="20143"/>
                </a:cubicBezTo>
                <a:cubicBezTo>
                  <a:pt y="587" x="20150"/>
                  <a:pt y="573" x="20157"/>
                  <a:pt y="558" x="20163"/>
                </a:cubicBezTo>
                <a:cubicBezTo>
                  <a:pt y="544" x="20170"/>
                  <a:pt y="529" x="20176"/>
                  <a:pt y="513" x="20180"/>
                </a:cubicBezTo>
                <a:cubicBezTo>
                  <a:pt y="498" x="20185"/>
                  <a:pt y="481" x="20188"/>
                  <a:pt y="464" x="20189"/>
                </a:cubicBezTo>
                <a:lnTo>
                  <a:pt y="440" x="20189"/>
                </a:lnTo>
                <a:cubicBezTo>
                  <a:pt y="412" x="20169"/>
                  <a:pt y="386" x="20145"/>
                  <a:pt y="364" x="20118"/>
                </a:cubicBezTo>
                <a:cubicBezTo>
                  <a:pt y="364" x="20113"/>
                  <a:pt y="365" x="20108"/>
                  <a:pt y="365" x="20104"/>
                </a:cubicBezTo>
                <a:cubicBezTo>
                  <a:pt y="365" x="20099"/>
                  <a:pt y="364" x="20094"/>
                  <a:pt y="363" x="20091"/>
                </a:cubicBezTo>
                <a:cubicBezTo>
                  <a:pt y="361" x="20086"/>
                  <a:pt y="357" x="20078"/>
                  <a:pt y="352" x="20067"/>
                </a:cubicBezTo>
                <a:cubicBezTo>
                  <a:pt y="352" x="20061"/>
                  <a:pt y="352" x="20055"/>
                  <a:pt y="352" x="20049"/>
                </a:cubicBezTo>
                <a:cubicBezTo>
                  <a:pt y="352" x="20039"/>
                  <a:pt y="352" x="20029"/>
                  <a:pt y="351" x="20020"/>
                </a:cubicBezTo>
                <a:cubicBezTo>
                  <a:pt y="349" x="20005"/>
                  <a:pt y="348" x="19990"/>
                  <a:pt y="347" x="19975"/>
                </a:cubicBezTo>
                <a:cubicBezTo>
                  <a:pt y="347" x="19970"/>
                  <a:pt y="347" x="19964"/>
                  <a:pt y="347" x="19959"/>
                </a:cubicBezTo>
                <a:cubicBezTo>
                  <a:pt y="347" x="19942"/>
                  <a:pt y="348" x="19925"/>
                  <a:pt y="352" x="19909"/>
                </a:cubicBezTo>
                <a:cubicBezTo>
                  <a:pt y="356" x="19890"/>
                  <a:pt y="358" x="19873"/>
                  <a:pt y="358" x="19855"/>
                </a:cubicBezTo>
                <a:cubicBezTo>
                  <a:pt y="358" x="19853"/>
                  <a:pt y="358" x="19850"/>
                  <a:pt y="358" x="19848"/>
                </a:cubicBezTo>
                <a:cubicBezTo>
                  <a:pt y="358" x="19844"/>
                  <a:pt y="358" x="19841"/>
                  <a:pt y="358" x="19838"/>
                </a:cubicBezTo>
                <a:cubicBezTo>
                  <a:pt y="358" x="19827"/>
                  <a:pt y="359" x="19816"/>
                  <a:pt y="361" x="19806"/>
                </a:cubicBezTo>
                <a:cubicBezTo>
                  <a:pt y="363" x="19792"/>
                  <a:pt y="365" x="19779"/>
                  <a:pt y="368" x="19766"/>
                </a:cubicBezTo>
                <a:cubicBezTo>
                  <a:pt y="371" x="19754"/>
                  <a:pt y="373" x="19741"/>
                  <a:pt y="375" x="19730"/>
                </a:cubicBezTo>
                <a:cubicBezTo>
                  <a:pt y="377" x="19721"/>
                  <a:pt y="378" x="19711"/>
                  <a:pt y="378" x="19699"/>
                </a:cubicBezTo>
                <a:cubicBezTo>
                  <a:pt y="378" x="19696"/>
                  <a:pt y="377" x="19692"/>
                  <a:pt y="377" x="19689"/>
                </a:cubicBezTo>
                <a:cubicBezTo>
                  <a:pt y="384" x="19677"/>
                  <a:pt y="389" x="19667"/>
                  <a:pt y="391" x="19659"/>
                </a:cubicBezTo>
                <a:cubicBezTo>
                  <a:pt y="394" x="19653"/>
                  <a:pt y="395" x="19646"/>
                  <a:pt y="395" x="19640"/>
                </a:cubicBezTo>
                <a:cubicBezTo>
                  <a:pt y="395" x="19639"/>
                  <a:pt y="395" x="19638"/>
                  <a:pt y="395" x="19637"/>
                </a:cubicBezTo>
                <a:cubicBezTo>
                  <a:pt y="395" x="19634"/>
                  <a:pt y="395" x="19632"/>
                  <a:pt y="395" x="19631"/>
                </a:cubicBezTo>
                <a:cubicBezTo>
                  <a:pt y="395" x="19630"/>
                  <a:pt y="392" x="19624"/>
                  <a:pt y="388" x="19612"/>
                </a:cubicBezTo>
                <a:cubicBezTo>
                  <a:pt y="400" x="19603"/>
                  <a:pt y="406" x="19596"/>
                  <a:pt y="408" x="19590"/>
                </a:cubicBezTo>
                <a:cubicBezTo>
                  <a:pt y="410" x="19584"/>
                  <a:pt y="411" x="19578"/>
                  <a:pt y="411" x="19572"/>
                </a:cubicBezTo>
                <a:cubicBezTo>
                  <a:pt y="410" x="19566"/>
                  <a:pt y="409" x="19559"/>
                  <a:pt y="407" x="19553"/>
                </a:cubicBezTo>
                <a:cubicBezTo>
                  <a:pt y="405" x="19546"/>
                  <a:pt y="401" x="19537"/>
                  <a:pt y="396" x="19525"/>
                </a:cubicBezTo>
                <a:cubicBezTo>
                  <a:pt y="403" x="19508"/>
                  <a:pt y="411" x="19495"/>
                  <a:pt y="419" x="19486"/>
                </a:cubicBezTo>
                <a:cubicBezTo>
                  <a:pt y="427" x="19476"/>
                  <a:pt y="434" x="19468"/>
                  <a:pt y="440" x="19461"/>
                </a:cubicBezTo>
                <a:cubicBezTo>
                  <a:pt y="446" x="19454"/>
                  <a:pt y="452" x="19447"/>
                  <a:pt y="455" x="19440"/>
                </a:cubicBezTo>
                <a:cubicBezTo>
                  <a:pt y="459" x="19435"/>
                  <a:pt y="461" x="19428"/>
                  <a:pt y="461" x="19421"/>
                </a:cubicBezTo>
                <a:cubicBezTo>
                  <a:pt y="461" x="19421"/>
                  <a:pt y="460" x="19420"/>
                  <a:pt y="460" x="19419"/>
                </a:cubicBezTo>
                <a:lnTo>
                  <a:pt y="460" x="19402"/>
                </a:lnTo>
                <a:cubicBezTo>
                  <a:pt y="468" x="19392"/>
                  <a:pt y="474" x="19384"/>
                  <a:pt y="477" x="19377"/>
                </a:cubicBezTo>
                <a:lnTo>
                  <a:pt y="489" x="19352"/>
                </a:lnTo>
                <a:cubicBezTo>
                  <a:pt y="493" x="19342"/>
                  <a:pt y="499" x="19333"/>
                  <a:pt y="506" x="19323"/>
                </a:cubicBezTo>
                <a:cubicBezTo>
                  <a:pt y="513" x="19314"/>
                  <a:pt y="523" x="19306"/>
                  <a:pt y="538" x="19298"/>
                </a:cubicBezTo>
                <a:lnTo>
                  <a:pt y="557" x="19298"/>
                </a:lnTo>
                <a:cubicBezTo>
                  <a:pt y="562" x="19297"/>
                  <a:pt y="568" x="19297"/>
                  <a:pt y="575" x="19298"/>
                </a:cubicBezTo>
                <a:cubicBezTo>
                  <a:pt y="581" x="19298"/>
                  <a:pt y="592" x="19302"/>
                  <a:pt y="607" x="19309"/>
                </a:cubicBezTo>
                <a:cubicBezTo>
                  <a:pt y="607" x="19315"/>
                  <a:pt y="606" x="19319"/>
                  <a:pt y="606" x="19322"/>
                </a:cubicBezTo>
                <a:cubicBezTo>
                  <a:pt y="606" x="19324"/>
                  <a:pt y="606" x="19326"/>
                  <a:pt y="607" x="19326"/>
                </a:cubicBezTo>
                <a:cubicBezTo>
                  <a:pt y="608" x="19328"/>
                  <a:pt y="610" x="19330"/>
                  <a:pt y="614" x="19333"/>
                </a:cubicBezTo>
                <a:cubicBezTo>
                  <a:pt y="617" x="19337"/>
                  <a:pt y="621" x="19342"/>
                  <a:pt y="626" x="19347"/>
                </a:cubicBezTo>
                <a:cubicBezTo>
                  <a:pt y="631" x="19353"/>
                  <a:pt y="635" x="19363"/>
                  <a:pt y="637" x="19377"/>
                </a:cubicBezTo>
                <a:cubicBezTo>
                  <a:pt y="635" x="19385"/>
                  <a:pt y="633" x="19391"/>
                  <a:pt y="629" x="19397"/>
                </a:cubicBezTo>
                <a:cubicBezTo>
                  <a:pt y="626" x="19402"/>
                  <a:pt y="622" x="19407"/>
                  <a:pt y="619" x="19412"/>
                </a:cubicBezTo>
                <a:cubicBezTo>
                  <a:pt y="616" x="19418"/>
                  <a:pt y="614" x="19421"/>
                  <a:pt y="613" x="19423"/>
                </a:cubicBezTo>
                <a:cubicBezTo>
                  <a:pt y="612" x="19424"/>
                  <a:pt y="611" x="19424"/>
                  <a:pt y="611" x="19424"/>
                </a:cubicBezTo>
                <a:lnTo>
                  <a:pt y="611" x="19424"/>
                </a:lnTo>
                <a:cubicBezTo>
                  <a:pt y="611" x="19426"/>
                  <a:pt y="611" x="19428"/>
                  <a:pt y="611" x="19430"/>
                </a:cubicBezTo>
                <a:cubicBezTo>
                  <a:pt y="611" x="19437"/>
                  <a:pt y="610" x="19442"/>
                  <a:pt y="606" x="19447"/>
                </a:cubicBezTo>
                <a:cubicBezTo>
                  <a:pt y="603" x="19450"/>
                  <a:pt y="601" x="19453"/>
                  <a:pt y="599" x="19455"/>
                </a:cubicBezTo>
                <a:lnTo>
                  <a:pt y="599" x="19455"/>
                </a:lnTo>
                <a:cubicBezTo>
                  <a:pt y="601" x="19455"/>
                  <a:pt y="602" x="19455"/>
                  <a:pt y="604" x="19455"/>
                </a:cubicBezTo>
                <a:cubicBezTo>
                  <a:pt y="612" x="19455"/>
                  <a:pt y="621" x="19453"/>
                  <a:pt y="631" x="19451"/>
                </a:cubicBezTo>
                <a:cubicBezTo>
                  <a:pt y="641" x="19449"/>
                  <a:pt y="651" x="19448"/>
                  <a:pt y="662" x="19447"/>
                </a:cubicBezTo>
                <a:cubicBezTo>
                  <a:pt y="673" x="19446"/>
                  <a:pt y="680" x="19445"/>
                  <a:pt y="684" x="19447"/>
                </a:cubicBezTo>
                <a:cubicBezTo>
                  <a:pt y="684" x="19447"/>
                  <a:pt y="684" x="19447"/>
                  <a:pt y="684" x="19447"/>
                </a:cubicBezTo>
                <a:lnTo>
                  <a:pt y="684" x="19447"/>
                </a:lnTo>
                <a:cubicBezTo>
                  <a:pt y="684" x="19447"/>
                  <a:pt y="687" x="19446"/>
                  <a:pt y="693" x="19444"/>
                </a:cubicBezTo>
                <a:cubicBezTo>
                  <a:pt y="700" x="19442"/>
                  <a:pt y="707" x="19440"/>
                  <a:pt y="714" x="19440"/>
                </a:cubicBezTo>
                <a:cubicBezTo>
                  <a:pt y="728" x="19439"/>
                  <a:pt y="740" x="19440"/>
                  <a:pt y="750" x="19443"/>
                </a:cubicBezTo>
                <a:cubicBezTo>
                  <a:pt y="761" x="19446"/>
                  <a:pt y="770" x="19447"/>
                  <a:pt y="778" x="19446"/>
                </a:cubicBezTo>
                <a:cubicBezTo>
                  <a:pt y="785" x="19446"/>
                  <a:pt y="791" x="19445"/>
                  <a:pt y="799" x="19443"/>
                </a:cubicBezTo>
                <a:cubicBezTo>
                  <a:pt y="806" x="19441"/>
                  <a:pt y="814" x="19440"/>
                  <a:pt y="822" x="19440"/>
                </a:cubicBezTo>
                <a:cubicBezTo>
                  <a:pt y="837" x="19439"/>
                  <a:pt y="850" x="19440"/>
                  <a:pt y="863" x="19443"/>
                </a:cubicBezTo>
                <a:cubicBezTo>
                  <a:pt y="876" x="19446"/>
                  <a:pt y="888" x="19447"/>
                  <a:pt y="900" x="19446"/>
                </a:cubicBezTo>
                <a:cubicBezTo>
                  <a:pt y="906" x="19446"/>
                  <a:pt y="913" x="19444"/>
                  <a:pt y="923" x="19440"/>
                </a:cubicBezTo>
                <a:cubicBezTo>
                  <a:pt y="943" x="19452"/>
                  <a:pt y="963" x="19460"/>
                  <a:pt y="985" x="19464"/>
                </a:cubicBezTo>
                <a:cubicBezTo>
                  <a:pt y="1006" x="19468"/>
                  <a:pt y="1028" x="19473"/>
                  <a:pt y="1051" x="19479"/>
                </a:cubicBezTo>
                <a:cubicBezTo>
                  <a:pt y="1059" x="19489"/>
                  <a:pt y="1067" x="19497"/>
                  <a:pt y="1074" x="19504"/>
                </a:cubicBezTo>
                <a:cubicBezTo>
                  <a:pt y="1082" x="19510"/>
                  <a:pt y="1090" x="19517"/>
                  <a:pt y="1098" x="19525"/>
                </a:cubicBezTo>
                <a:cubicBezTo>
                  <a:pt y="1107" x="19533"/>
                  <a:pt y="1115" x="19542"/>
                  <a:pt y="1122" x="19553"/>
                </a:cubicBezTo>
                <a:cubicBezTo>
                  <a:pt y="1129" x="19563"/>
                  <a:pt y="1133" x="19576"/>
                  <a:pt y="1134" x="19591"/>
                </a:cubicBezTo>
                <a:cubicBezTo>
                  <a:pt y="1134" x="19600"/>
                  <a:pt y="1132" x="19614"/>
                  <a:pt y="1127" x="19633"/>
                </a:cubicBezTo>
                <a:cubicBezTo>
                  <a:pt y="1107" x="19635"/>
                  <a:pt y="1091" x="19639"/>
                  <a:pt y="1080" x="19645"/>
                </a:cubicBezTo>
                <a:cubicBezTo>
                  <a:pt y="1069" x="19651"/>
                  <a:pt y="1056" x="19654"/>
                  <a:pt y="1042" x="19655"/>
                </a:cubicBezTo>
                <a:cubicBezTo>
                  <a:pt y="1035" x="19658"/>
                  <a:pt y="1026" x="19656"/>
                  <a:pt y="1016" x="19650"/>
                </a:cubicBezTo>
                <a:lnTo>
                  <a:pt y="1016" x="19650"/>
                </a:lnTo>
                <a:cubicBezTo>
                  <a:pt y="1003" x="19653"/>
                  <a:pt y="996" x="19645"/>
                  <a:pt y="996" x="19625"/>
                </a:cubicBezTo>
                <a:lnTo>
                  <a:pt y="996" x="19625"/>
                </a:lnTo>
                <a:cubicBezTo>
                  <a:pt y="982" x="19618"/>
                  <a:pt y="970" x="19612"/>
                  <a:pt y="960" x="19608"/>
                </a:cubicBezTo>
                <a:cubicBezTo>
                  <a:pt y="945" x="19603"/>
                  <a:pt y="929" x="19599"/>
                  <a:pt y="913" x="19595"/>
                </a:cubicBezTo>
                <a:cubicBezTo>
                  <a:pt y="897" x="19591"/>
                  <a:pt y="880" x="19588"/>
                  <a:pt y="863" x="19585"/>
                </a:cubicBezTo>
                <a:cubicBezTo>
                  <a:pt y="846" x="19583"/>
                  <a:pt y="831" x="19580"/>
                  <a:pt y="818" x="19577"/>
                </a:cubicBezTo>
                <a:cubicBezTo>
                  <a:pt y="802" x="19582"/>
                  <a:pt y="782" x="19585"/>
                  <a:pt y="760" x="19587"/>
                </a:cubicBezTo>
                <a:cubicBezTo>
                  <a:pt y="742" x="19587"/>
                  <a:pt y="725" x="19587"/>
                  <a:pt y="709" x="19587"/>
                </a:cubicBezTo>
                <a:cubicBezTo>
                  <a:pt y="693" x="19586"/>
                  <a:pt y="676" x="19586"/>
                  <a:pt y="660" x="19587"/>
                </a:cubicBezTo>
                <a:cubicBezTo>
                  <a:pt y="642" x="19587"/>
                  <a:pt y="623" x="19591"/>
                  <a:pt y="605" x="19597"/>
                </a:cubicBezTo>
                <a:cubicBezTo>
                  <a:pt y="602" x="19598"/>
                  <a:pt y="599" x="19599"/>
                  <a:pt y="595" x="19601"/>
                </a:cubicBezTo>
                <a:cubicBezTo>
                  <a:pt y="592" x="19602"/>
                  <a:pt y="590" x="19602"/>
                  <a:pt y="590" x="19603"/>
                </a:cubicBezTo>
                <a:cubicBezTo>
                  <a:pt y="588" x="19604"/>
                  <a:pt y="587" x="19605"/>
                  <a:pt y="587" x="19605"/>
                </a:cubicBezTo>
                <a:cubicBezTo>
                  <a:pt y="586" x="19605"/>
                  <a:pt y="585" x="19605"/>
                  <a:pt y="585" x="19606"/>
                </a:cubicBezTo>
                <a:cubicBezTo>
                  <a:pt y="572" x="19606"/>
                  <a:pt y="564" x="19605"/>
                  <a:pt y="560" x="19604"/>
                </a:cubicBezTo>
                <a:lnTo>
                  <a:pt y="560" x="19604"/>
                </a:lnTo>
                <a:cubicBezTo>
                  <a:pt y="555" x="19616"/>
                  <a:pt y="549" x="19629"/>
                  <a:pt y="542" x="19643"/>
                </a:cubicBezTo>
                <a:cubicBezTo>
                  <a:pt y="534" x="19658"/>
                  <a:pt y="530" x="19674"/>
                  <a:pt y="530" x="19691"/>
                </a:cubicBezTo>
                <a:cubicBezTo>
                  <a:pt y="530" x="19692"/>
                  <a:pt y="530" x="19693"/>
                  <a:pt y="530" x="19694"/>
                </a:cubicBezTo>
                <a:cubicBezTo>
                  <a:pt y="530" x="19695"/>
                  <a:pt y="531" x="19697"/>
                  <a:pt y="531" x="19699"/>
                </a:cubicBezTo>
                <a:cubicBezTo>
                  <a:pt y="532" x="19701"/>
                  <a:pt y="532" x="19707"/>
                  <a:pt y="532" x="19715"/>
                </a:cubicBezTo>
                <a:cubicBezTo>
                  <a:pt y="524" x="19730"/>
                  <a:pt y="518" x="19744"/>
                  <a:pt y="516" x="19757"/>
                </a:cubicBezTo>
                <a:cubicBezTo>
                  <a:pt y="513" x="19770"/>
                  <a:pt y="511" x="19784"/>
                  <a:pt y="510" x="19798"/>
                </a:cubicBezTo>
                <a:cubicBezTo>
                  <a:pt y="509" x="19813"/>
                  <a:pt y="508" x="19828"/>
                  <a:pt y="507" x="19844"/>
                </a:cubicBezTo>
                <a:cubicBezTo>
                  <a:pt y="506" x="19861"/>
                  <a:pt y="503" x="19875"/>
                  <a:pt y="499" x="19888"/>
                </a:cubicBezTo>
                <a:cubicBezTo>
                  <a:pt y="499" x="19896"/>
                  <a:pt y="500" x="19904"/>
                  <a:pt y="500" x="19913"/>
                </a:cubicBezTo>
                <a:cubicBezTo>
                  <a:pt y="500" x="19918"/>
                  <a:pt y="499" x="19923"/>
                  <a:pt y="499" x="19928"/>
                </a:cubicBezTo>
                <a:cubicBezTo>
                  <a:pt y="499" x="19935"/>
                  <a:pt y="499" x="19942"/>
                  <a:pt y="499" x="19949"/>
                </a:cubicBezTo>
                <a:cubicBezTo>
                  <a:pt y="499" x="19955"/>
                  <a:pt y="499" x="19962"/>
                  <a:pt y="499" x="19968"/>
                </a:cubicBezTo>
                <a:cubicBezTo>
                  <a:pt y="500" x="19981"/>
                  <a:pt y="502" x="19994"/>
                  <a:pt y="505" x="20006"/>
                </a:cubicBezTo>
                <a:cubicBezTo>
                  <a:pt y="507" x="20018"/>
                  <a:pt y="509" x="20025"/>
                  <a:pt y="511" x="20027"/>
                </a:cubicBezTo>
                <a:cubicBezTo>
                  <a:pt y="525" x="20024"/>
                  <a:pt y="542" x="20015"/>
                  <a:pt y="561" x="20000"/>
                </a:cubicBezTo>
                <a:cubicBezTo>
                  <a:pt y="579" x="19985"/>
                  <a:pt y="596" x="19965"/>
                  <a:pt y="611" x="19939"/>
                </a:cubicBezTo>
                <a:cubicBezTo>
                  <a:pt y="619" x="19937"/>
                  <a:pt y="623" x="19936"/>
                  <a:pt y="625" x="19934"/>
                </a:cubicBezTo>
                <a:cubicBezTo>
                  <a:pt y="627" x="19932"/>
                  <a:pt y="629" x="19930"/>
                  <a:pt y="632" x="19926"/>
                </a:cubicBezTo>
                <a:cubicBezTo>
                  <a:pt y="634" x="19923"/>
                  <a:pt y="638" x="19919"/>
                  <a:pt y="642" x="19914"/>
                </a:cubicBezTo>
                <a:cubicBezTo>
                  <a:pt y="646" x="19909"/>
                  <a:pt y="650" x="19905"/>
                  <a:pt y="653" x="19904"/>
                </a:cubicBezTo>
                <a:cubicBezTo>
                  <a:pt y="658" x="19895"/>
                  <a:pt y="664" x="19885"/>
                  <a:pt y="673" x="19873"/>
                </a:cubicBezTo>
                <a:cubicBezTo>
                  <a:pt y="682" x="19862"/>
                  <a:pt y="691" x="19851"/>
                  <a:pt y="700" x="19840"/>
                </a:cubicBezTo>
                <a:cubicBezTo>
                  <a:pt y="709" x="19830"/>
                  <a:pt y="717" x="19819"/>
                  <a:pt y="725" x="19809"/>
                </a:cubicBezTo>
                <a:cubicBezTo>
                  <a:pt y="733" x="19799"/>
                  <a:pt y="740" x="19787"/>
                  <a:pt y="747" x="19773"/>
                </a:cubicBezTo>
                <a:cubicBezTo>
                  <a:pt y="763" x="19761"/>
                  <a:pt y="776" x="19749"/>
                  <a:pt y="788" x="19738"/>
                </a:cubicBezTo>
                <a:cubicBezTo>
                  <a:pt y="800" x="19727"/>
                  <a:pt y="813" x="19713"/>
                  <a:pt y="827" x="19697"/>
                </a:cubicBezTo>
                <a:cubicBezTo>
                  <a:pt y="847" x="19693"/>
                  <a:pt y="864" x="19690"/>
                  <a:pt y="878" x="19688"/>
                </a:cubicBezTo>
                <a:cubicBezTo>
                  <a:pt y="893" x="19685"/>
                  <a:pt y="912" x="19682"/>
                  <a:pt y="937" x="19679"/>
                </a:cubicBezTo>
                <a:cubicBezTo>
                  <a:pt y="943" x="19689"/>
                  <a:pt y="949" x="19695"/>
                  <a:pt y="955" x="19696"/>
                </a:cubicBezTo>
                <a:cubicBezTo>
                  <a:pt y="961" x="19698"/>
                  <a:pt y="968" x="19702"/>
                  <a:pt y="976" x="19708"/>
                </a:cubicBezTo>
                <a:cubicBezTo>
                  <a:pt y="989" x="19716"/>
                  <a:pt y="999" x="19727"/>
                  <a:pt y="1007" x="19742"/>
                </a:cubicBezTo>
                <a:cubicBezTo>
                  <a:pt y="1015" x="19756"/>
                  <a:pt y="1022" x="19771"/>
                  <a:pt y="1027" x="19786"/>
                </a:cubicBezTo>
                <a:cubicBezTo>
                  <a:pt y="1032" x="19802"/>
                  <a:pt y="1036" x="19817"/>
                  <a:pt y="1039" x="19832"/>
                </a:cubicBezTo>
                <a:cubicBezTo>
                  <a:pt y="1042" x="19848"/>
                  <a:pt y="1043" x="19861"/>
                  <a:pt y="1044" x="19873"/>
                </a:cubicBezTo>
                <a:cubicBezTo>
                  <a:pt y="1044" x="19878"/>
                  <a:pt y="1044" x="19882"/>
                  <a:pt y="1044" x="19886"/>
                </a:cubicBezTo>
                <a:cubicBezTo>
                  <a:pt y="1044" x="19900"/>
                  <a:pt y="1044" x="19914"/>
                  <a:pt y="1042" x="19928"/>
                </a:cubicBezTo>
                <a:cubicBezTo>
                  <a:pt y="1040" x="19946"/>
                  <a:pt y="1037" x="19958"/>
                  <a:pt y="1035" x="19964"/>
                </a:cubicBezTo>
                <a:cubicBezTo>
                  <a:pt y="1035" x="19964"/>
                  <a:pt y="1035" x="19968"/>
                  <a:pt y="1035" x="19978"/>
                </a:cubicBezTo>
                <a:cubicBezTo>
                  <a:pt y="1036" x="19988"/>
                  <a:pt y="1039" x="19998"/>
                  <a:pt y="1044" x="20009"/>
                </a:cubicBezTo>
                <a:cubicBezTo>
                  <a:pt y="1035" x="20020"/>
                  <a:pt y="1030" x="20028"/>
                  <a:pt y="1028" x="20034"/>
                </a:cubicBezTo>
                <a:cubicBezTo>
                  <a:pt y="1027" x="20039"/>
                  <a:pt y="1026" x="20045"/>
                  <a:pt y="1025" x="20052"/>
                </a:cubicBezTo>
                <a:cubicBezTo>
                  <a:pt y="1024" x="20060"/>
                  <a:pt y="1022" x="20068"/>
                  <a:pt y="1020" x="20077"/>
                </a:cubicBezTo>
                <a:cubicBezTo>
                  <a:pt y="1019" x="20086"/>
                  <a:pt y="1016" x="20092"/>
                  <a:pt y="1013" x="20097"/>
                </a:cubicBezTo>
                <a:cubicBezTo>
                  <a:pt y="1014" x="20098"/>
                  <a:pt y="1014" x="20098"/>
                  <a:pt y="1014" x="20099"/>
                </a:cubicBezTo>
                <a:cubicBezTo>
                  <a:pt y="1014" x="20103"/>
                  <a:pt y="1013" x="20107"/>
                  <a:pt y="1011" x="20112"/>
                </a:cubicBezTo>
                <a:cubicBezTo>
                  <a:pt y="1009" x="20118"/>
                  <a:pt y="1008" x="20122"/>
                  <a:pt y="1008" x="20126"/>
                </a:cubicBezTo>
                <a:lnTo>
                  <a:pt y="1008" x="20126"/>
                </a:lnTo>
                <a:cubicBezTo>
                  <a:pt y="1008" x="20125"/>
                  <a:pt y="1008" x="20125"/>
                  <a:pt y="1008" x="20125"/>
                </a:cubicBezTo>
                <a:cubicBezTo>
                  <a:pt y="1009" x="20125"/>
                  <a:pt y="1012" x="20130"/>
                  <a:pt y="1017" x="20138"/>
                </a:cubicBezTo>
                <a:cubicBezTo>
                  <a:pt y="1007" x="20164"/>
                  <a:pt y="1000" x="20187"/>
                  <a:pt y="996" x="20208"/>
                </a:cubicBezTo>
                <a:cubicBezTo>
                  <a:pt y="996" x="20212"/>
                  <a:pt y="995" x="20216"/>
                  <a:pt y="994" x="20220"/>
                </a:cubicBezTo>
                <a:lnTo>
                  <a:pt y="994" x="20220"/>
                </a:lnTo>
                <a:cubicBezTo>
                  <a:pt y="997" x="20220"/>
                  <a:pt y="999" x="20221"/>
                  <a:pt y="1000" x="20221"/>
                </a:cubicBezTo>
                <a:lnTo>
                  <a:pt y="1000" x="20221"/>
                </a:lnTo>
                <a:cubicBezTo>
                  <a:pt y="1001" x="20220"/>
                  <a:pt y="1002" x="20219"/>
                  <a:pt y="1004" x="20219"/>
                </a:cubicBezTo>
                <a:cubicBezTo>
                  <a:pt y="1012" x="20213"/>
                  <a:pt y="1020" x="20209"/>
                  <a:pt y="1029" x="20206"/>
                </a:cubicBezTo>
                <a:cubicBezTo>
                  <a:pt y="1037" x="20204"/>
                  <a:pt y="1046" x="20202"/>
                  <a:pt y="1054" x="20201"/>
                </a:cubicBezTo>
                <a:cubicBezTo>
                  <a:pt y="1063" x="20200"/>
                  <a:pt y="1072" x="20199"/>
                  <a:pt y="1082" x="20199"/>
                </a:cubicBezTo>
                <a:cubicBezTo>
                  <a:pt y="1113" x="20210"/>
                  <a:pt y="1129" x="20230"/>
                  <a:pt y="1129" x="20259"/>
                </a:cubicBezTo>
                <a:cubicBezTo>
                  <a:pt y="1129" x="20271"/>
                  <a:pt y="1126" x="20283"/>
                  <a:pt y="1121" x="20296"/>
                </a:cubicBezTo>
                <a:cubicBezTo>
                  <a:pt y="1115" x="20309"/>
                  <a:pt y="1106" x="20322"/>
                  <a:pt y="1094" x="20337"/>
                </a:cubicBezTo>
                <a:cubicBezTo>
                  <a:pt y="1087" x="20336"/>
                  <a:pt y="1084" x="20335"/>
                  <a:pt y="1083" x="20333"/>
                </a:cubicBezTo>
                <a:lnTo>
                  <a:pt y="1083" x="20333"/>
                </a:lnTo>
                <a:cubicBezTo>
                  <a:pt y="1080" x="20339"/>
                  <a:pt y="1075" x="20345"/>
                  <a:pt y="1068" x="20350"/>
                </a:cubicBezTo>
                <a:cubicBezTo>
                  <a:pt y="1061" x="20357"/>
                  <a:pt y="1054" x="20362"/>
                  <a:pt y="1048" x="20367"/>
                </a:cubicBezTo>
                <a:cubicBezTo>
                  <a:pt y="1041" x="20371"/>
                  <a:pt y="1035" x="20375"/>
                  <a:pt y="1031" x="20379"/>
                </a:cubicBezTo>
                <a:cubicBezTo>
                  <a:pt y="1026" x="20382"/>
                  <a:pt y="1021" x="20390"/>
                  <a:pt y="1014" x="20402"/>
                </a:cubicBezTo>
                <a:cubicBezTo>
                  <a:pt y="1003" x="20402"/>
                  <a:pt y="995" x="20404"/>
                  <a:pt y="991" x="20409"/>
                </a:cubicBezTo>
                <a:cubicBezTo>
                  <a:pt y="989" x="20412"/>
                  <a:pt y="987" x="20414"/>
                  <a:pt y="987" x="20415"/>
                </a:cubicBezTo>
                <a:lnTo>
                  <a:pt y="987" x="20415"/>
                </a:lnTo>
                <a:cubicBezTo>
                  <a:pt y="987" x="20415"/>
                  <a:pt y="987" x="20416"/>
                  <a:pt y="987" x="20416"/>
                </a:cubicBezTo>
                <a:cubicBezTo>
                  <a:pt y="986" x="20416"/>
                  <a:pt y="986" x="20416"/>
                  <a:pt y="986" x="20416"/>
                </a:cubicBezTo>
                <a:cubicBezTo>
                  <a:pt y="986" x="20416"/>
                  <a:pt y="986" x="20415"/>
                  <a:pt y="987" x="20415"/>
                </a:cubicBezTo>
                <a:lnTo>
                  <a:pt y="987" x="20415"/>
                </a:lnTo>
                <a:cubicBezTo>
                  <a:pt y="986" x="20412"/>
                  <a:pt y="983" x="20413"/>
                  <a:pt y="979" x="20418"/>
                </a:cubicBezTo>
                <a:cubicBezTo>
                  <a:pt y="976" x="20423"/>
                  <a:pt y="973" x="20427"/>
                  <a:pt y="970" x="20429"/>
                </a:cubicBezTo>
                <a:lnTo>
                  <a:pt y="970" x="20429"/>
                </a:lnTo>
                <a:cubicBezTo>
                  <a:pt y="970" x="20430"/>
                  <a:pt y="970" x="20430"/>
                  <a:pt y="970" x="20431"/>
                </a:cubicBezTo>
                <a:cubicBezTo>
                  <a:pt y="970" x="20436"/>
                  <a:pt y="969" x="20442"/>
                  <a:pt y="968" x="20448"/>
                </a:cubicBezTo>
                <a:cubicBezTo>
                  <a:pt y="967" x="20456"/>
                  <a:pt y="965" x="20463"/>
                  <a:pt y="964" x="20470"/>
                </a:cubicBezTo>
                <a:lnTo>
                  <a:pt y="964" x="20470"/>
                </a:lnTo>
                <a:cubicBezTo>
                  <a:pt y="964" x="20471"/>
                  <a:pt y="964" x="20471"/>
                  <a:pt y="964" x="20472"/>
                </a:cubicBezTo>
                <a:cubicBezTo>
                  <a:pt y="964" x="20482"/>
                  <a:pt y="964" x="20491"/>
                  <a:pt y="963" x="20500"/>
                </a:cubicBezTo>
                <a:cubicBezTo>
                  <a:pt y="962" x="20508"/>
                  <a:pt y="962" x="20517"/>
                  <a:pt y="962" x="20526"/>
                </a:cubicBezTo>
                <a:lnTo>
                  <a:pt y="962" x="20534"/>
                </a:lnTo>
                <a:cubicBezTo>
                  <a:pt y="962" x="20554"/>
                  <a:pt y="960" x="20564"/>
                  <a:pt y="957" x="20564"/>
                </a:cubicBezTo>
                <a:cubicBezTo>
                  <a:pt y="957" x="20564"/>
                  <a:pt y="956" x="20564"/>
                  <a:pt y="956" x="20564"/>
                </a:cubicBezTo>
                <a:lnTo>
                  <a:pt y="956" x="20564"/>
                </a:lnTo>
                <a:cubicBezTo>
                  <a:pt y="956" x="20573"/>
                  <a:pt y="954" x="20580"/>
                  <a:pt y="950" x="20586"/>
                </a:cubicBezTo>
                <a:cubicBezTo>
                  <a:pt y="945" x="20592"/>
                  <a:pt y="943" x="20596"/>
                  <a:pt y="943" x="20596"/>
                </a:cubicBezTo>
                <a:cubicBezTo>
                  <a:pt y="943" x="20598"/>
                  <a:pt y="944" x="20602"/>
                  <a:pt y="944" x="20608"/>
                </a:cubicBezTo>
                <a:lnTo>
                  <a:pt y="944" x="20621"/>
                </a:lnTo>
                <a:cubicBezTo>
                  <a:pt y="944" x="20639"/>
                  <a:pt y="942" x="20657"/>
                  <a:pt y="938" x="20674"/>
                </a:cubicBezTo>
                <a:cubicBezTo>
                  <a:pt y="935" x="20690"/>
                  <a:pt y="932" x="20704"/>
                  <a:pt y="929" x="20714"/>
                </a:cubicBezTo>
                <a:lnTo>
                  <a:pt y="929" x="20714"/>
                </a:lnTo>
                <a:cubicBezTo>
                  <a:pt y="929" x="20714"/>
                  <a:pt y="930" x="20715"/>
                  <a:pt y="931" x="20716"/>
                </a:cubicBezTo>
                <a:cubicBezTo>
                  <a:pt y="933" x="20719"/>
                  <a:pt y="940" x="20729"/>
                  <a:pt y="951" x="20747"/>
                </a:cubicBezTo>
                <a:cubicBezTo>
                  <a:pt y="936" x="20754"/>
                  <a:pt y="928" x="20758"/>
                  <a:pt y="927" x="20761"/>
                </a:cubicBezTo>
                <a:lnTo>
                  <a:pt y="927" x="20761"/>
                </a:lnTo>
                <a:cubicBezTo>
                  <a:pt y="930" x="20764"/>
                  <a:pt y="935" x="20768"/>
                  <a:pt y="945" x="20773"/>
                </a:cubicBezTo>
                <a:cubicBezTo>
                  <a:pt y="954" x="20778"/>
                  <a:pt y="964" x="20783"/>
                  <a:pt y="975" x="20789"/>
                </a:cubicBezTo>
                <a:cubicBezTo>
                  <a:pt y="985" x="20794"/>
                  <a:pt y="996" x="20800"/>
                  <a:pt y="1006" x="20806"/>
                </a:cubicBezTo>
                <a:cubicBezTo>
                  <a:pt y="1017" x="20812"/>
                  <a:pt y="1026" x="20820"/>
                  <a:pt y="1034" x="20829"/>
                </a:cubicBezTo>
                <a:cubicBezTo>
                  <a:pt y="1044" x="20840"/>
                  <a:pt y="1048" x="20848"/>
                  <a:pt y="1048" x="20852"/>
                </a:cubicBezTo>
                <a:cubicBezTo>
                  <a:pt y="1048" x="20853"/>
                  <a:pt y="1048" x="20854"/>
                  <a:pt y="1048" x="20854"/>
                </a:cubicBezTo>
                <a:cubicBezTo>
                  <a:pt y="1046" x="20858"/>
                  <a:pt y="1045" x="20860"/>
                  <a:pt y="1045" x="20860"/>
                </a:cubicBezTo>
                <a:lnTo>
                  <a:pt y="1045" x="20860"/>
                </a:lnTo>
                <a:cubicBezTo>
                  <a:pt y="1045" x="20860"/>
                  <a:pt y="1045" x="20860"/>
                  <a:pt y="1046" x="20861"/>
                </a:cubicBezTo>
                <a:cubicBezTo>
                  <a:pt y="1047" x="20861"/>
                  <a:pt y="1048" x="20863"/>
                  <a:pt y="1051" x="20866"/>
                </a:cubicBezTo>
                <a:cubicBezTo>
                  <a:pt y="1053" x="20868"/>
                  <a:pt y="1056" x="20872"/>
                  <a:pt y="1059" x="20876"/>
                </a:cubicBezTo>
                <a:cubicBezTo>
                  <a:pt y="1061" x="20881"/>
                  <a:pt y="1063" x="20888"/>
                  <a:pt y="1063" x="20897"/>
                </a:cubicBezTo>
                <a:cubicBezTo>
                  <a:pt y="1063" x="20902"/>
                  <a:pt y="1062" x="20906"/>
                  <a:pt y="1062" x="20911"/>
                </a:cubicBezTo>
                <a:cubicBezTo>
                  <a:pt y="1061" x="20915"/>
                  <a:pt y="1061" x="20919"/>
                  <a:pt y="1061" x="20922"/>
                </a:cubicBezTo>
                <a:cubicBezTo>
                  <a:pt y="1061" x="20924"/>
                  <a:pt y="1061" x="20926"/>
                  <a:pt y="1061" x="20928"/>
                </a:cubicBezTo>
                <a:cubicBezTo>
                  <a:pt y="1062" x="20930"/>
                  <a:pt y="1063" x="20934"/>
                  <a:pt y="1066" x="20942"/>
                </a:cubicBezTo>
                <a:cubicBezTo>
                  <a:pt y="1059" x="20959"/>
                  <a:pt y="1055" x="20967"/>
                  <a:pt y="1055" x="20967"/>
                </a:cubicBezTo>
                <a:cubicBezTo>
                  <a:pt y="1054" x="20967"/>
                  <a:pt y="1054" x="20967"/>
                  <a:pt y="1054" x="20966"/>
                </a:cubicBezTo>
                <a:lnTo>
                  <a:pt y="1054" x="20966"/>
                </a:lnTo>
                <a:cubicBezTo>
                  <a:pt y="1054" x="20968"/>
                  <a:pt y="1054" x="20969"/>
                  <a:pt y="1054" x="20970"/>
                </a:cubicBezTo>
                <a:cubicBezTo>
                  <a:pt y="1054" x="20975"/>
                  <a:pt y="1054" x="20981"/>
                  <a:pt y="1053" x="20987"/>
                </a:cubicBezTo>
                <a:lnTo>
                  <a:pt y="1053" x="20987"/>
                </a:lnTo>
                <a:cubicBezTo>
                  <a:pt y="1074" x="20988"/>
                  <a:pt y="1097" x="20990"/>
                  <a:pt y="1120" x="20995"/>
                </a:cubicBezTo>
                <a:cubicBezTo>
                  <a:pt y="1147" x="21000"/>
                  <a:pt y="1175" x="21011"/>
                  <a:pt y="1204" x="21029"/>
                </a:cubicBezTo>
                <a:cubicBezTo>
                  <a:pt y="1204" x="21038"/>
                  <a:pt y="1207" x="21044"/>
                  <a:pt y="1211" x="21048"/>
                </a:cubicBezTo>
                <a:cubicBezTo>
                  <a:pt y="1216" x="21052"/>
                  <a:pt y="1218" x="21061"/>
                  <a:pt y="1218" x="21076"/>
                </a:cubicBezTo>
                <a:lnTo>
                  <a:pt y="1218" x="21086"/>
                </a:lnTo>
                <a:cubicBezTo>
                  <a:pt y="1211" x="21094"/>
                  <a:pt y="1207" x="21103"/>
                  <a:pt y="1205" x="21112"/>
                </a:cubicBezTo>
                <a:cubicBezTo>
                  <a:pt y="1203" x="21122"/>
                  <a:pt y="1200" x="21132"/>
                  <a:pt y="1197" x="21143"/>
                </a:cubicBezTo>
                <a:cubicBezTo>
                  <a:pt y="1194" x="21154"/>
                  <a:pt y="1189" x="21166"/>
                  <a:pt y="1182" x="21177"/>
                </a:cubicBezTo>
                <a:cubicBezTo>
                  <a:pt y="1175" x="21188"/>
                  <a:pt y="1162" x="21194"/>
                  <a:pt y="1143" x="21194"/>
                </a:cubicBezTo>
                <a:cubicBezTo>
                  <a:pt y="1133" x="21194"/>
                  <a:pt y="1124" x="21192"/>
                  <a:pt y="1116" x="21187"/>
                </a:cubicBezTo>
                <a:cubicBezTo>
                  <a:pt y="1108" x="21182"/>
                  <a:pt y="1101" x="21177"/>
                  <a:pt y="1095" x="21171"/>
                </a:cubicBezTo>
                <a:cubicBezTo>
                  <a:pt y="1089" x="21165"/>
                  <a:pt y="1084" x="21159"/>
                  <a:pt y="1080" x="21152"/>
                </a:cubicBezTo>
                <a:cubicBezTo>
                  <a:pt y="1080" x="21152"/>
                  <a:pt y="1079" x="21152"/>
                  <a:pt y="1079" x="21151"/>
                </a:cubicBezTo>
                <a:lnTo>
                  <a:pt y="1079" x="21151"/>
                </a:lnTo>
                <a:cubicBezTo>
                  <a:pt y="1077" x="21151"/>
                  <a:pt y="1075" x="21151"/>
                  <a:pt y="1073" x="21151"/>
                </a:cubicBezTo>
                <a:cubicBezTo>
                  <a:pt y="1066" x="21151"/>
                  <a:pt y="1059" x="21149"/>
                  <a:pt y="1055" x="21146"/>
                </a:cubicBezTo>
                <a:cubicBezTo>
                  <a:pt y="1050" x="21143"/>
                  <a:pt y="1047" x="21141"/>
                  <a:pt y="1046" x="21141"/>
                </a:cubicBezTo>
                <a:cubicBezTo>
                  <a:pt y="1044" x="21140"/>
                  <a:pt y="1041" x="21140"/>
                  <a:pt y="1038" x="21140"/>
                </a:cubicBezTo>
                <a:lnTo>
                  <a:pt y="1025" x="21140"/>
                </a:lnTo>
                <a:cubicBezTo>
                  <a:pt y="1007" x="21140"/>
                  <a:pt y="989" x="21142"/>
                  <a:pt y="970" x="21147"/>
                </a:cubicBezTo>
                <a:cubicBezTo>
                  <a:pt y="951" x="21151"/>
                  <a:pt y="931" x="21153"/>
                  <a:pt y="911" x="21153"/>
                </a:cubicBezTo>
                <a:lnTo>
                  <a:pt y="902" x="21153"/>
                </a:lnTo>
                <a:cubicBezTo>
                  <a:pt y="901" x="21153"/>
                  <a:pt y="900" x="21153"/>
                  <a:pt y="900" x="21153"/>
                </a:cubicBezTo>
                <a:cubicBezTo>
                  <a:pt y="900" x="21154"/>
                  <a:pt y="902" x="21154"/>
                  <a:pt y="907" x="21155"/>
                </a:cubicBezTo>
                <a:cubicBezTo>
                  <a:pt y="906" x="21156"/>
                  <a:pt y="904" x="21156"/>
                  <a:pt y="902" x="21157"/>
                </a:cubicBezTo>
                <a:cubicBezTo>
                  <a:pt y="896" x="21160"/>
                  <a:pt y="890" x="21164"/>
                  <a:pt y="886" x="21170"/>
                </a:cubicBezTo>
                <a:cubicBezTo>
                  <a:pt y="882" x="21170"/>
                  <a:pt y="879" x="21170"/>
                  <a:pt y="879" x="21170"/>
                </a:cubicBezTo>
                <a:cubicBezTo>
                  <a:pt y="878" x="21170"/>
                  <a:pt y="876" x="21171"/>
                  <a:pt y="872" x="21171"/>
                </a:cubicBezTo>
                <a:cubicBezTo>
                  <a:pt y="862" x="21171"/>
                  <a:pt y="856" x="21170"/>
                  <a:pt y="853" x="21169"/>
                </a:cubicBezTo>
                <a:lnTo>
                  <a:pt y="853" x="21169"/>
                </a:lnTo>
                <a:cubicBezTo>
                  <a:pt y="850" x="21170"/>
                  <a:pt y="847" x="21171"/>
                  <a:pt y="843" x="21173"/>
                </a:cubicBezTo>
                <a:cubicBezTo>
                  <a:pt y="834" x="21176"/>
                  <a:pt y="825" x="21179"/>
                  <a:pt y="817" x="21180"/>
                </a:cubicBezTo>
                <a:cubicBezTo>
                  <a:pt y="813" x="21181"/>
                  <a:pt y="810" x="21182"/>
                  <a:pt y="806" x="21183"/>
                </a:cubicBezTo>
                <a:lnTo>
                  <a:pt y="806" x="21183"/>
                </a:lnTo>
                <a:cubicBezTo>
                  <a:pt y="810" x="21185"/>
                  <a:pt y="815" x="21188"/>
                  <a:pt y="822" x="21192"/>
                </a:cubicBezTo>
                <a:cubicBezTo>
                  <a:pt y="838" x="21201"/>
                  <a:pt y="857" x="21208"/>
                  <a:pt y="880" x="21214"/>
                </a:cubicBezTo>
                <a:cubicBezTo>
                  <a:pt y="886" x="21222"/>
                  <a:pt y="890" x="21228"/>
                  <a:pt y="891" x="21230"/>
                </a:cubicBezTo>
                <a:cubicBezTo>
                  <a:pt y="893" x="21233"/>
                  <a:pt y="893" x="21234"/>
                  <a:pt y="894" x="21234"/>
                </a:cubicBezTo>
                <a:cubicBezTo>
                  <a:pt y="899" x="21237"/>
                  <a:pt y="904" x="21239"/>
                  <a:pt y="909" x="21241"/>
                </a:cubicBezTo>
                <a:cubicBezTo>
                  <a:pt y="913" x="21243"/>
                  <a:pt y="918" x="21246"/>
                  <a:pt y="924" x="21250"/>
                </a:cubicBezTo>
                <a:cubicBezTo>
                  <a:pt y="935" x="21257"/>
                  <a:pt y="945" x="21265"/>
                  <a:pt y="953" x="21271"/>
                </a:cubicBezTo>
                <a:cubicBezTo>
                  <a:pt y="961" x="21278"/>
                  <a:pt y="972" x="21284"/>
                  <a:pt y="986" x="21289"/>
                </a:cubicBezTo>
                <a:cubicBezTo>
                  <a:pt y="1002" x="21310"/>
                  <a:pt y="1019" x="21328"/>
                  <a:pt y="1037" x="21343"/>
                </a:cubicBezTo>
                <a:cubicBezTo>
                  <a:pt y="1055" x="21358"/>
                  <a:pt y="1072" x="21376"/>
                  <a:pt y="1090" x="21398"/>
                </a:cubicBezTo>
                <a:cubicBezTo>
                  <a:pt y="1094" x="21412"/>
                  <a:pt y="1099" x="21424"/>
                  <a:pt y="1105" x="21434"/>
                </a:cubicBezTo>
                <a:cubicBezTo>
                  <a:pt y="1111" x="21444"/>
                  <a:pt y="1117" x="21454"/>
                  <a:pt y="1124" x="21465"/>
                </a:cubicBezTo>
                <a:cubicBezTo>
                  <a:pt y="1130" x="21475"/>
                  <a:pt y="1135" x="21487"/>
                  <a:pt y="1141" x="21501"/>
                </a:cubicBezTo>
                <a:cubicBezTo>
                  <a:pt y="1146" x="21514"/>
                  <a:pt y="1149" x="21530"/>
                  <a:pt y="1149" x="21549"/>
                </a:cubicBezTo>
                <a:lnTo>
                  <a:pt y="1149" x="21562"/>
                </a:lnTo>
                <a:cubicBezTo>
                  <a:pt y="1139" x="21568"/>
                  <a:pt y="1133" x="21575"/>
                  <a:pt y="1129" x="21581"/>
                </a:cubicBezTo>
                <a:cubicBezTo>
                  <a:pt y="1125" x="21588"/>
                  <a:pt y="1121" x="21592"/>
                  <a:pt y="1118" x="21593"/>
                </a:cubicBezTo>
                <a:cubicBezTo>
                  <a:pt y="1117" x="21599"/>
                  <a:pt y="1113" x="21607"/>
                  <a:pt y="1106" x="21617"/>
                </a:cubicBezTo>
                <a:cubicBezTo>
                  <a:pt y="1099" x="21627"/>
                  <a:pt y="1091" x="21635"/>
                  <a:pt y="1083" x="21642"/>
                </a:cubicBezTo>
                <a:cubicBezTo>
                  <a:pt y="1075" x="21648"/>
                  <a:pt y="1067" x="21654"/>
                  <a:pt y="1059" x="21660"/>
                </a:cubicBezTo>
                <a:cubicBezTo>
                  <a:pt y="1051" x="21665"/>
                  <a:pt y="1042" x="21673"/>
                  <a:pt y="1033" x="21683"/>
                </a:cubicBezTo>
                <a:cubicBezTo>
                  <a:pt y="1010" x="21686"/>
                  <a:pt y="988" x="21690"/>
                  <a:pt y="969" x="21695"/>
                </a:cubicBezTo>
                <a:cubicBezTo>
                  <a:pt y="950" x="21700"/>
                  <a:pt y="930" x="21703"/>
                  <a:pt y="909" x="21703"/>
                </a:cubicBezTo>
                <a:cubicBezTo>
                  <a:pt y="903" x="21703"/>
                  <a:pt y="898" x="21703"/>
                  <a:pt y="892" x="21702"/>
                </a:cubicBezTo>
                <a:cubicBezTo>
                  <a:pt y="887" x="21702"/>
                  <a:pt y="882" x="21702"/>
                  <a:pt y="877" x="21702"/>
                </a:cubicBezTo>
                <a:cubicBezTo>
                  <a:pt y="869" x="21702"/>
                  <a:pt y="861" x="21702"/>
                  <a:pt y="853" x="21702"/>
                </a:cubicBezTo>
                <a:cubicBezTo>
                  <a:pt y="845" x="21703"/>
                  <a:pt y="836" x="21703"/>
                  <a:pt y="827" x="21703"/>
                </a:cubicBezTo>
                <a:cubicBezTo>
                  <a:pt y="818" x="21703"/>
                  <a:pt y="810" x="21703"/>
                  <a:pt y="801" x="21702"/>
                </a:cubicBezTo>
                <a:lnTo>
                  <a:pt y="801" x="21702"/>
                </a:lnTo>
                <a:cubicBezTo>
                  <a:pt y="822" x="21708"/>
                  <a:pt y="840" x="21714"/>
                  <a:pt y="855" x="21718"/>
                </a:cubicBezTo>
                <a:cubicBezTo>
                  <a:pt y="870" x="21723"/>
                  <a:pt y="890" x="21726"/>
                  <a:pt y="913" x="21729"/>
                </a:cubicBezTo>
                <a:cubicBezTo>
                  <a:pt y="918" x="21738"/>
                  <a:pt y="922" x="21744"/>
                  <a:pt y="927" x="21746"/>
                </a:cubicBezTo>
                <a:cubicBezTo>
                  <a:pt y="932" x="21748"/>
                  <a:pt y="939" x="21752"/>
                  <a:pt y="949" x="21757"/>
                </a:cubicBezTo>
                <a:cubicBezTo>
                  <a:pt y="964" x="21779"/>
                  <a:pt y="978" x="21802"/>
                  <a:pt y="989" x="21824"/>
                </a:cubicBezTo>
                <a:cubicBezTo>
                  <a:pt y="1001" x="21846"/>
                  <a:pt y="1007" x="21871"/>
                  <a:pt y="1007" x="21898"/>
                </a:cubicBezTo>
                <a:cubicBezTo>
                  <a:pt y="1007" x="21914"/>
                  <a:pt y="1006" x="21925"/>
                  <a:pt y="1004" x="21932"/>
                </a:cubicBezTo>
                <a:cubicBezTo>
                  <a:pt y="1004" x="21932"/>
                  <a:pt y="1004" x="21932"/>
                  <a:pt y="1004" x="21932"/>
                </a:cubicBezTo>
                <a:cubicBezTo>
                  <a:pt y="1004" x="21933"/>
                  <a:pt y="1004" x="21936"/>
                  <a:pt y="1006" x="21941"/>
                </a:cubicBezTo>
                <a:cubicBezTo>
                  <a:pt y="1007" x="21948"/>
                  <a:pt y="1008" x="21954"/>
                  <a:pt y="1008" x="21959"/>
                </a:cubicBezTo>
                <a:cubicBezTo>
                  <a:pt y="1008" x="21970"/>
                  <a:pt y="1006" x="21978"/>
                  <a:pt y="1003" x="21983"/>
                </a:cubicBezTo>
                <a:cubicBezTo>
                  <a:pt y="999" x="21988"/>
                  <a:pt y="997" x="21992"/>
                  <a:pt y="997" x="21994"/>
                </a:cubicBezTo>
                <a:cubicBezTo>
                  <a:pt y="996" x="22002"/>
                  <a:pt y="995" x="22010"/>
                  <a:pt y="994" x="22018"/>
                </a:cubicBezTo>
                <a:cubicBezTo>
                  <a:pt y="993" x="22027"/>
                  <a:pt y="993" x="22036"/>
                  <a:pt y="991" x="22045"/>
                </a:cubicBezTo>
                <a:cubicBezTo>
                  <a:pt y="986" x="22079"/>
                  <a:pt y="979" x="22113"/>
                  <a:pt y="970" x="22146"/>
                </a:cubicBezTo>
                <a:cubicBezTo>
                  <a:pt y="961" x="22179"/>
                  <a:pt y="952" x="22207"/>
                  <a:pt y="942" x="22230"/>
                </a:cubicBezTo>
                <a:cubicBezTo>
                  <a:pt y="943" x="22231"/>
                  <a:pt y="944" x="22234"/>
                  <a:pt y="944" x="22242"/>
                </a:cubicBezTo>
                <a:cubicBezTo>
                  <a:pt y="944" x="22245"/>
                  <a:pt y="943" x="22249"/>
                  <a:pt y="943" x="22251"/>
                </a:cubicBezTo>
                <a:lnTo>
                  <a:pt y="943" x="22251"/>
                </a:lnTo>
                <a:cubicBezTo>
                  <a:pt y="961" x="22263"/>
                  <a:pt y="982" x="22275"/>
                  <a:pt y="1004" x="22287"/>
                </a:cubicBezTo>
                <a:lnTo>
                  <a:pt y="1080" x="22330"/>
                </a:lnTo>
                <a:cubicBezTo>
                  <a:pt y="1107" x="22344"/>
                  <a:pt y="1133" x="22360"/>
                  <a:pt y="1158" x="22375"/>
                </a:cubicBezTo>
                <a:cubicBezTo>
                  <a:pt y="1184" x="22391"/>
                  <a:pt y="1210" x="22410"/>
                  <a:pt y="1236" x="22432"/>
                </a:cubicBezTo>
                <a:cubicBezTo>
                  <a:pt y="1242" x="22449"/>
                  <a:pt y="1248" x="22462"/>
                  <a:pt y="1255" x="22474"/>
                </a:cubicBezTo>
                <a:cubicBezTo>
                  <a:pt y="1262" x="22486"/>
                  <a:pt y="1268" x="22499"/>
                  <a:pt y="1275" x="22512"/>
                </a:cubicBezTo>
                <a:cubicBezTo>
                  <a:pt y="1282" x="22524"/>
                  <a:pt y="1288" x="22538"/>
                  <a:pt y="1294" x="22553"/>
                </a:cubicBezTo>
                <a:cubicBezTo>
                  <a:pt y="1299" x="22568"/>
                  <a:pt y="1302" x="22584"/>
                  <a:pt y="1302" x="22602"/>
                </a:cubicBezTo>
                <a:lnTo>
                  <a:pt y="1302" x="22602"/>
                </a:lnTo>
                <a:cubicBezTo>
                  <a:pt y="1302" x="22602"/>
                  <a:pt y="1303" x="22603"/>
                  <a:pt y="1304" x="22603"/>
                </a:cubicBezTo>
                <a:cubicBezTo>
                  <a:pt y="1308" x="22605"/>
                  <a:pt y="1313" x="22614"/>
                  <a:pt y="1319" x="22632"/>
                </a:cubicBezTo>
                <a:cubicBezTo>
                  <a:pt y="1313" x="22639"/>
                  <a:pt y="1310" x="22645"/>
                  <a:pt y="1309" x="22650"/>
                </a:cubicBezTo>
                <a:cubicBezTo>
                  <a:pt y="1309" x="22655"/>
                  <a:pt y="1309" x="22662"/>
                  <a:pt y="1308" x="22669"/>
                </a:cubicBezTo>
                <a:cubicBezTo>
                  <a:pt y="1308" x="22676"/>
                  <a:pt y="1307" x="22685"/>
                  <a:pt y="1305" x="22695"/>
                </a:cubicBezTo>
                <a:cubicBezTo>
                  <a:pt y="1304" x="22704"/>
                  <a:pt y="1297" x="22715"/>
                  <a:pt y="1284" x="22727"/>
                </a:cubicBezTo>
                <a:cubicBezTo>
                  <a:pt y="1250" x="22721"/>
                  <a:pt y="1227" x="22710"/>
                  <a:pt y="1213" x="22693"/>
                </a:cubicBezTo>
                <a:cubicBezTo>
                  <a:pt y="1200" x="22676"/>
                  <a:pt y="1193" x="22659"/>
                  <a:pt y="1192" x="22643"/>
                </a:cubicBezTo>
                <a:cubicBezTo>
                  <a:pt y="1187" x="22642"/>
                  <a:pt y="1184" x="22641"/>
                  <a:pt y="1184" x="22641"/>
                </a:cubicBezTo>
                <a:cubicBezTo>
                  <a:pt y="1184" x="22640"/>
                  <a:pt y="1189" x="22640"/>
                  <a:pt y="1200" x="22640"/>
                </a:cubicBezTo>
                <a:cubicBezTo>
                  <a:pt y="1202" x="22640"/>
                  <a:pt y="1203" x="22639"/>
                  <a:pt y="1203" x="22637"/>
                </a:cubicBezTo>
                <a:cubicBezTo>
                  <a:pt y="1203" x="22634"/>
                  <a:pt y="1201" x="22628"/>
                  <a:pt y="1197" x="22620"/>
                </a:cubicBezTo>
                <a:lnTo>
                  <a:pt y="1179" x="22608"/>
                </a:lnTo>
                <a:cubicBezTo>
                  <a:pt y="1179" x="22608"/>
                  <a:pt y="1179" x="22608"/>
                  <a:pt y="1179" x="22608"/>
                </a:cubicBezTo>
                <a:cubicBezTo>
                  <a:pt y="1179" x="22607"/>
                  <a:pt y="1179" x="22606"/>
                  <a:pt y="1178" x="22605"/>
                </a:cubicBezTo>
                <a:cubicBezTo>
                  <a:pt y="1177" x="22601"/>
                  <a:pt y="1173" x="22596"/>
                  <a:pt y="1169" x="22588"/>
                </a:cubicBezTo>
                <a:cubicBezTo>
                  <a:pt y="1164" x="22581"/>
                  <a:pt y="1158" x="22573"/>
                  <a:pt y="1152" x="22565"/>
                </a:cubicBezTo>
                <a:cubicBezTo>
                  <a:pt y="1146" x="22557"/>
                  <a:pt y="1140" x="22548"/>
                  <a:pt y="1134" x="22540"/>
                </a:cubicBezTo>
                <a:cubicBezTo>
                  <a:pt y="1128" x="22532"/>
                  <a:pt y="1125" x="22527"/>
                  <a:pt y="1123" x="22524"/>
                </a:cubicBezTo>
                <a:cubicBezTo>
                  <a:pt y="1112" x="22517"/>
                  <a:pt y="1100" x="22509"/>
                  <a:pt y="1086" x="22500"/>
                </a:cubicBezTo>
                <a:cubicBezTo>
                  <a:pt y="1073" x="22492"/>
                  <a:pt y="1060" x="22483"/>
                  <a:pt y="1047" x="22474"/>
                </a:cubicBezTo>
                <a:cubicBezTo>
                  <a:pt y="1035" x="22466"/>
                  <a:pt y="1026" x="22460"/>
                  <a:pt y="1019" x="22454"/>
                </a:cubicBezTo>
                <a:cubicBezTo>
                  <a:pt y="1013" x="22449"/>
                  <a:pt y="1004" x="22444"/>
                  <a:pt y="993" x="22441"/>
                </a:cubicBezTo>
                <a:cubicBezTo>
                  <a:pt y="980" x="22436"/>
                  <a:pt y="965" x="22431"/>
                  <a:pt y="948" x="22425"/>
                </a:cubicBezTo>
                <a:cubicBezTo>
                  <a:pt y="931" x="22419"/>
                  <a:pt y="920" x="22414"/>
                  <a:pt y="917" x="22410"/>
                </a:cubicBezTo>
                <a:cubicBezTo>
                  <a:pt y="917" x="22409"/>
                  <a:pt y="918" x="22409"/>
                  <a:pt y="918" x="22409"/>
                </a:cubicBezTo>
                <a:cubicBezTo>
                  <a:pt y="918" x="22407"/>
                  <a:pt y="915" x="22407"/>
                  <a:pt y="909" x="22407"/>
                </a:cubicBezTo>
                <a:cubicBezTo>
                  <a:pt y="900" x="22407"/>
                  <a:pt y="892" x="22405"/>
                  <a:pt y="886" x="22401"/>
                </a:cubicBezTo>
                <a:cubicBezTo>
                  <a:pt y="886" x="22401"/>
                  <a:pt y="886" x="22401"/>
                  <a:pt y="886" x="22401"/>
                </a:cubicBezTo>
                <a:lnTo>
                  <a:pt y="886" x="22401"/>
                </a:lnTo>
                <a:cubicBezTo>
                  <a:pt y="883" x="22405"/>
                  <a:pt y="879" x="22411"/>
                  <a:pt y="875" x="22417"/>
                </a:cubicBezTo>
                <a:cubicBezTo>
                  <a:pt y="871" x="22426"/>
                  <a:pt y="868" x="22438"/>
                  <a:pt y="868" x="22454"/>
                </a:cubicBezTo>
                <a:cubicBezTo>
                  <a:pt y="847" x="22488"/>
                  <a:pt y="828" x="22521"/>
                  <a:pt y="811" x="22552"/>
                </a:cubicBezTo>
                <a:cubicBezTo>
                  <a:pt y="794" x="22583"/>
                  <a:pt y="772" x="22614"/>
                  <a:pt y="745" x="22646"/>
                </a:cubicBezTo>
                <a:cubicBezTo>
                  <a:pt y="725" x="22650"/>
                  <a:pt y="707" x="22656"/>
                  <a:pt y="690" x="22663"/>
                </a:cubicBezTo>
                <a:cubicBezTo>
                  <a:pt y="673" x="22671"/>
                  <a:pt y="654" x="22674"/>
                  <a:pt y="633" x="22674"/>
                </a:cubicBezTo>
                <a:cubicBezTo>
                  <a:pt y="620" x="22674"/>
                  <a:pt y="609" x="22673"/>
                  <a:pt y="599" x="22669"/>
                </a:cubicBezTo>
                <a:cubicBezTo>
                  <a:pt y="589" x="22666"/>
                  <a:pt y="580" x="22662"/>
                  <a:pt y="571" x="22657"/>
                </a:cubicBezTo>
                <a:cubicBezTo>
                  <a:pt y="562" x="22652"/>
                  <a:pt y="554" x="22647"/>
                  <a:pt y="547" x="22643"/>
                </a:cubicBezTo>
                <a:cubicBezTo>
                  <a:pt y="540" x="22639"/>
                  <a:pt y="530" x="22635"/>
                  <a:pt y="518" x="22632"/>
                </a:cubicBezTo>
                <a:cubicBezTo>
                  <a:pt y="492" x="22594"/>
                  <a:pt y="471" x="22557"/>
                  <a:pt y="455" x="22520"/>
                </a:cubicBezTo>
                <a:cubicBezTo>
                  <a:pt y="440" x="22484"/>
                  <a:pt y="432" x="22448"/>
                  <a:pt y="431" x="22412"/>
                </a:cubicBezTo>
                <a:cubicBezTo>
                  <a:pt y="420" x="22407"/>
                  <a:pt y="413" x="22397"/>
                  <a:pt y="408" x="22381"/>
                </a:cubicBezTo>
                <a:cubicBezTo>
                  <a:pt y="402" x="22365"/>
                  <a:pt y="400" x="22349"/>
                  <a:pt y="400" x="22334"/>
                </a:cubicBezTo>
                <a:cubicBezTo>
                  <a:pt y="400" x="22318"/>
                  <a:pt y="401" x="22302"/>
                  <a:pt y="404" x="22286"/>
                </a:cubicBezTo>
                <a:cubicBezTo>
                  <a:pt y="407" x="22270"/>
                  <a:pt y="409" x="22254"/>
                  <a:pt y="410" x="22236"/>
                </a:cubicBezTo>
                <a:cubicBezTo>
                  <a:pt y="420" x="22216"/>
                  <a:pt y="429" x="22195"/>
                  <a:pt y="437" x="22173"/>
                </a:cubicBezTo>
                <a:cubicBezTo>
                  <a:pt y="444" x="22151"/>
                  <a:pt y="453" x="22129"/>
                  <a:pt y="462" x="22107"/>
                </a:cubicBezTo>
                <a:cubicBezTo>
                  <a:pt y="471" x="22084"/>
                  <a:pt y="481" x="22062"/>
                  <a:pt y="492" x="22040"/>
                </a:cubicBezTo>
                <a:cubicBezTo>
                  <a:pt y="504" x="22018"/>
                  <a:pt y="517" x="22000"/>
                  <a:pt y="533" x="21984"/>
                </a:cubicBezTo>
                <a:lnTo>
                  <a:pt y="543" x="21974"/>
                </a:lnTo>
                <a:cubicBezTo>
                  <a:pt y="543" x="21973"/>
                  <a:pt y="544" x="21973"/>
                  <a:pt y="544" x="21972"/>
                </a:cubicBezTo>
                <a:lnTo>
                  <a:pt y="544" x="21972"/>
                </a:lnTo>
                <a:cubicBezTo>
                  <a:pt y="544" x="21973"/>
                  <a:pt y="543" x="21972"/>
                  <a:pt y="543" x="21972"/>
                </a:cubicBezTo>
                <a:lnTo>
                  <a:pt y="543" x="21972"/>
                </a:lnTo>
                <a:cubicBezTo>
                  <a:pt y="543" x="21970"/>
                  <a:pt y="545" x="21960"/>
                  <a:pt y="549" x="21941"/>
                </a:cubicBezTo>
                <a:lnTo>
                  <a:pt y="567" x="21941"/>
                </a:lnTo>
                <a:lnTo>
                  <a:pt y="567" x="21941"/>
                </a:lnTo>
                <a:cubicBezTo>
                  <a:pt y="570" x="21937"/>
                  <a:pt y="573" x="21932"/>
                  <a:pt y="576" x="21928"/>
                </a:cubicBezTo>
                <a:cubicBezTo>
                  <a:pt y="579" x="21924"/>
                  <a:pt y="580" x="21918"/>
                  <a:pt y="580" x="21910"/>
                </a:cubicBezTo>
                <a:cubicBezTo>
                  <a:pt y="580" x="21909"/>
                  <a:pt y="580" x="21907"/>
                  <a:pt y="580" x="21906"/>
                </a:cubicBezTo>
                <a:cubicBezTo>
                  <a:pt y="594" x="21888"/>
                  <a:pt y="606" x="21875"/>
                  <a:pt y="615" x="21867"/>
                </a:cubicBezTo>
                <a:cubicBezTo>
                  <a:pt y="625" x="21858"/>
                  <a:pt y="631" x="21846"/>
                  <a:pt y="635" x="21832"/>
                </a:cubicBezTo>
                <a:cubicBezTo>
                  <a:pt y="642" x="21821"/>
                  <a:pt y="649" x="21816"/>
                  <a:pt y="658" x="21816"/>
                </a:cubicBezTo>
                <a:cubicBezTo>
                  <a:pt y="659" x="21816"/>
                  <a:pt y="659" x="21816"/>
                  <a:pt y="659" x="21816"/>
                </a:cubicBezTo>
                <a:lnTo>
                  <a:pt y="659" x="21816"/>
                </a:lnTo>
                <a:cubicBezTo>
                  <a:pt y="661" x="21814"/>
                  <a:pt y="662" x="21812"/>
                  <a:pt y="664" x="21810"/>
                </a:cubicBezTo>
                <a:cubicBezTo>
                  <a:pt y="667" x="21805"/>
                  <a:pt y="670" x="21801"/>
                  <a:pt y="673" x="21796"/>
                </a:cubicBezTo>
                <a:cubicBezTo>
                  <a:pt y="704" x="21753"/>
                  <a:pt y="747" x="21722"/>
                  <a:pt y="801" x="21702"/>
                </a:cubicBezTo>
                <a:lnTo>
                  <a:pt y="801" x="21702"/>
                </a:lnTo>
                <a:cubicBezTo>
                  <a:pt y="779" x="21701"/>
                  <a:pt y="757" x="21697"/>
                  <a:pt y="736" x="21692"/>
                </a:cubicBezTo>
                <a:cubicBezTo>
                  <a:pt y="706" x="21685"/>
                  <a:pt y="677" x="21680"/>
                  <a:pt y="648" x="21677"/>
                </a:cubicBezTo>
                <a:cubicBezTo>
                  <a:pt y="625" x="21675"/>
                  <a:pt y="601" x="21673"/>
                  <a:pt y="577" x="21673"/>
                </a:cubicBezTo>
                <a:cubicBezTo>
                  <a:pt y="552" x="21672"/>
                  <a:pt y="531" x="21670"/>
                  <a:pt y="513" x="21666"/>
                </a:cubicBezTo>
                <a:cubicBezTo>
                  <a:pt y="513" x="21666"/>
                  <a:pt y="510" x="21667"/>
                  <a:pt y="505" x="21669"/>
                </a:cubicBezTo>
                <a:cubicBezTo>
                  <a:pt y="499" x="21672"/>
                  <a:pt y="495" x="21674"/>
                  <a:pt y="491" x="21676"/>
                </a:cubicBezTo>
                <a:cubicBezTo>
                  <a:pt y="488" x="21678"/>
                  <a:pt y="485" x="21679"/>
                  <a:pt y="484" x="21680"/>
                </a:cubicBezTo>
                <a:cubicBezTo>
                  <a:pt y="483" x="21681"/>
                  <a:pt y="482" x="21690"/>
                  <a:pt y="480" x="21706"/>
                </a:cubicBezTo>
                <a:cubicBezTo>
                  <a:pt y="461" x="21703"/>
                  <a:pt y="448" x="21702"/>
                  <a:pt y="444" x="21704"/>
                </a:cubicBezTo>
                <a:cubicBezTo>
                  <a:pt y="439" x="21706"/>
                  <a:pt y="430" x="21708"/>
                  <a:pt y="416" x="21711"/>
                </a:cubicBezTo>
                <a:cubicBezTo>
                  <a:pt y="403" x="21703"/>
                  <a:pt y="394" x="21696"/>
                  <a:pt y="389" x="21688"/>
                </a:cubicBezTo>
                <a:cubicBezTo>
                  <a:pt y="385" x="21681"/>
                  <a:pt y="381" x="21674"/>
                  <a:pt y="379" x="21669"/>
                </a:cubicBezTo>
                <a:cubicBezTo>
                  <a:pt y="376" x="21663"/>
                  <a:pt y="373" x="21658"/>
                  <a:pt y="371" x="21654"/>
                </a:cubicBezTo>
                <a:cubicBezTo>
                  <a:pt y="368" x="21650"/>
                  <a:pt y="363" x="21645"/>
                  <a:pt y="354" x="21639"/>
                </a:cubicBezTo>
                <a:cubicBezTo>
                  <a:pt y="354" x="21619"/>
                  <a:pt y="353" x="21602"/>
                  <a:pt y="351" x="21589"/>
                </a:cubicBezTo>
                <a:cubicBezTo>
                  <a:pt y="348" x="21575"/>
                  <a:pt y="347" x="21555"/>
                  <a:pt y="346" x="21531"/>
                </a:cubicBezTo>
                <a:cubicBezTo>
                  <a:pt y="366" x="21522"/>
                  <a:pt y="382" x="21518"/>
                  <a:pt y="394" x="21518"/>
                </a:cubicBezTo>
                <a:cubicBezTo>
                  <a:pt y="410" x="21518"/>
                  <a:pt y="423" x="21520"/>
                  <a:pt y="435" x="21523"/>
                </a:cubicBezTo>
                <a:cubicBezTo>
                  <a:pt y="447" x="21527"/>
                  <a:pt y="458" x="21529"/>
                  <a:pt y="469" x="21529"/>
                </a:cubicBezTo>
                <a:cubicBezTo>
                  <a:pt y="472" x="21529"/>
                  <a:pt y="480" x="21525"/>
                  <a:pt y="492" x="21517"/>
                </a:cubicBezTo>
                <a:cubicBezTo>
                  <a:pt y="504" x="21530"/>
                  <a:pt y="515" x="21537"/>
                  <a:pt y="524" x="21539"/>
                </a:cubicBezTo>
                <a:cubicBezTo>
                  <a:pt y="534" x="21541"/>
                  <a:pt y="545" x="21543"/>
                  <a:pt y="557" x="21544"/>
                </a:cubicBezTo>
                <a:lnTo>
                  <a:pt y="598" x="21548"/>
                </a:lnTo>
                <a:cubicBezTo>
                  <a:pt y="613" x="21550"/>
                  <a:pt y="624" x="21552"/>
                  <a:pt y="631" x="21555"/>
                </a:cubicBezTo>
                <a:cubicBezTo>
                  <a:pt y="638" x="21553"/>
                  <a:pt y="646" x="21553"/>
                  <a:pt y="656" x="21553"/>
                </a:cubicBezTo>
                <a:cubicBezTo>
                  <a:pt y="672" x="21553"/>
                  <a:pt y="688" x="21554"/>
                  <a:pt y="704" x="21557"/>
                </a:cubicBezTo>
                <a:cubicBezTo>
                  <a:pt y="720" x="21561"/>
                  <a:pt y="731" x="21564"/>
                  <a:pt y="738" x="21567"/>
                </a:cubicBezTo>
                <a:cubicBezTo>
                  <a:pt y="739" x="21566"/>
                  <a:pt y="743" x="21565"/>
                  <a:pt y="751" x="21564"/>
                </a:cubicBezTo>
                <a:cubicBezTo>
                  <a:pt y="758" x="21563"/>
                  <a:pt y="766" x="21562"/>
                  <a:pt y="776" x="21562"/>
                </a:cubicBezTo>
                <a:cubicBezTo>
                  <a:pt y="784" x="21568"/>
                  <a:pt y="791" x="21570"/>
                  <a:pt y="800" x="21570"/>
                </a:cubicBezTo>
                <a:cubicBezTo>
                  <a:pt y="804" x="21570"/>
                  <a:pt y="810" x="21570"/>
                  <a:pt y="815" x="21569"/>
                </a:cubicBezTo>
                <a:cubicBezTo>
                  <a:pt y="821" x="21568"/>
                  <a:pt y="828" x="21567"/>
                  <a:pt y="836" x="21567"/>
                </a:cubicBezTo>
                <a:cubicBezTo>
                  <a:pt y="848" x="21567"/>
                  <a:pt y="856" x="21568"/>
                  <a:pt y="859" x="21570"/>
                </a:cubicBezTo>
                <a:cubicBezTo>
                  <a:pt y="872" x="21565"/>
                  <a:pt y="888" x="21562"/>
                  <a:pt y="908" x="21560"/>
                </a:cubicBezTo>
                <a:cubicBezTo>
                  <a:pt y="928" x="21558"/>
                  <a:pt y="943" x="21557"/>
                  <a:pt y="952" x="21557"/>
                </a:cubicBezTo>
                <a:cubicBezTo>
                  <a:pt y="953" x="21556"/>
                  <a:pt y="956" x="21554"/>
                  <a:pt y="962" x="21550"/>
                </a:cubicBezTo>
                <a:cubicBezTo>
                  <a:pt y="968" x="21546"/>
                  <a:pt y="974" x="21543"/>
                  <a:pt y="979" x="21541"/>
                </a:cubicBezTo>
                <a:lnTo>
                  <a:pt y="989" x="21537"/>
                </a:lnTo>
                <a:lnTo>
                  <a:pt y="989" x="21537"/>
                </a:lnTo>
                <a:cubicBezTo>
                  <a:pt y="987" x="21523"/>
                  <a:pt y="982" x="21511"/>
                  <a:pt y="973" x="21499"/>
                </a:cubicBezTo>
                <a:cubicBezTo>
                  <a:pt y="964" x="21486"/>
                  <a:pt y="952" x="21474"/>
                  <a:pt y="938" x="21462"/>
                </a:cubicBezTo>
                <a:cubicBezTo>
                  <a:pt y="925" x="21451"/>
                  <a:pt y="909" x="21439"/>
                  <a:pt y="893" x="21427"/>
                </a:cubicBezTo>
                <a:cubicBezTo>
                  <a:pt y="876" x="21415"/>
                  <a:pt y="862" x="21401"/>
                  <a:pt y="850" x="21385"/>
                </a:cubicBezTo>
                <a:cubicBezTo>
                  <a:pt y="835" x="21376"/>
                  <a:pt y="819" x="21367"/>
                  <a:pt y="803" x="21357"/>
                </a:cubicBezTo>
                <a:cubicBezTo>
                  <a:pt y="788" x="21347"/>
                  <a:pt y="772" x="21339"/>
                  <a:pt y="756" x="21330"/>
                </a:cubicBezTo>
                <a:cubicBezTo>
                  <a:pt y="740" x="21322"/>
                  <a:pt y="724" x="21315"/>
                  <a:pt y="708" x="21309"/>
                </a:cubicBezTo>
                <a:cubicBezTo>
                  <a:pt y="691" x="21303"/>
                  <a:pt y="668" x="21298"/>
                  <a:pt y="639" x="21293"/>
                </a:cubicBezTo>
                <a:cubicBezTo>
                  <a:pt y="638" x="21285"/>
                  <a:pt y="636" x="21281"/>
                  <a:pt y="634" x="21280"/>
                </a:cubicBezTo>
                <a:cubicBezTo>
                  <a:pt y="633" x="21279"/>
                  <a:pt y="630" x="21279"/>
                  <a:pt y="627" x="21278"/>
                </a:cubicBezTo>
                <a:lnTo>
                  <a:pt y="613" x="21278"/>
                </a:lnTo>
                <a:cubicBezTo>
                  <a:pt y="611" x="21278"/>
                  <a:pt y="610" x="21278"/>
                  <a:pt y="610" x="21278"/>
                </a:cubicBezTo>
                <a:cubicBezTo>
                  <a:pt y="609" x="21278"/>
                  <a:pt y="605" x="21281"/>
                  <a:pt y="598" x="21286"/>
                </a:cubicBezTo>
                <a:cubicBezTo>
                  <a:pt y="582" x="21274"/>
                  <a:pt y="573" x="21267"/>
                  <a:pt y="573" x="21267"/>
                </a:cubicBezTo>
                <a:lnTo>
                  <a:pt y="573" x="21267"/>
                </a:lnTo>
                <a:cubicBezTo>
                  <a:pt y="573" x="21267"/>
                  <a:pt y="577" x="21267"/>
                  <a:pt y="585" x="21267"/>
                </a:cubicBezTo>
                <a:lnTo>
                  <a:pt y="585" x="21267"/>
                </a:lnTo>
                <a:cubicBezTo>
                  <a:pt y="556" x="21260"/>
                  <a:pt y="528" x="21255"/>
                  <a:pt y="500" x="21252"/>
                </a:cubicBezTo>
                <a:cubicBezTo>
                  <a:pt y="472" x="21249"/>
                  <a:pt y="441" x="21243"/>
                  <a:pt y="406" x="21233"/>
                </a:cubicBezTo>
                <a:cubicBezTo>
                  <a:pt y="395" x="21215"/>
                  <a:pt y="388" x="21198"/>
                  <a:pt y="384" x="21184"/>
                </a:cubicBezTo>
                <a:cubicBezTo>
                  <a:pt y="380" x="21169"/>
                  <a:pt y="378" x="21152"/>
                  <a:pt y="377" x="21133"/>
                </a:cubicBezTo>
                <a:cubicBezTo>
                  <a:pt y="385" x="21121"/>
                  <a:pt y="393" x="21112"/>
                  <a:pt y="399" x="21106"/>
                </a:cubicBezTo>
                <a:cubicBezTo>
                  <a:pt y="406" x="21101"/>
                  <a:pt y="413" x="21095"/>
                  <a:pt y="420" x="21087"/>
                </a:cubicBezTo>
                <a:cubicBezTo>
                  <a:pt y="444" x="21083"/>
                  <a:pt y="466" x="21081"/>
                  <a:pt y="486" x="21080"/>
                </a:cubicBezTo>
                <a:cubicBezTo>
                  <a:pt y="506" x="21079"/>
                  <a:pt y="525" x="21078"/>
                  <a:pt y="544" x="21078"/>
                </a:cubicBezTo>
                <a:cubicBezTo>
                  <a:pt y="563" x="21077"/>
                  <a:pt y="581" x="21076"/>
                  <a:pt y="600" x="21075"/>
                </a:cubicBezTo>
                <a:cubicBezTo>
                  <a:pt y="618" x="21073"/>
                  <a:pt y="636" x="21071"/>
                  <a:pt y="654" x="21067"/>
                </a:cubicBezTo>
                <a:cubicBezTo>
                  <a:pt y="660" x="21066"/>
                  <a:pt y="666" x="21064"/>
                  <a:pt y="671" x="21062"/>
                </a:cubicBezTo>
                <a:cubicBezTo>
                  <a:pt y="675" x="21060"/>
                  <a:pt y="677" x="21060"/>
                  <a:pt y="677" x="21060"/>
                </a:cubicBezTo>
                <a:cubicBezTo>
                  <a:pt y="677" x="21060"/>
                  <a:pt y="676" x="21060"/>
                  <a:pt y="675" x="21060"/>
                </a:cubicBezTo>
                <a:lnTo>
                  <a:pt y="675" x="21060"/>
                </a:lnTo>
                <a:cubicBezTo>
                  <a:pt y="675" x="21056"/>
                  <a:pt y="683" x="21054"/>
                  <a:pt y="698" x="21054"/>
                </a:cubicBezTo>
                <a:cubicBezTo>
                  <a:pt y="707" x="21054"/>
                  <a:pt y="713" x="21055"/>
                  <a:pt y="714" x="21056"/>
                </a:cubicBezTo>
                <a:cubicBezTo>
                  <a:pt y="714" x="21056"/>
                  <a:pt y="714" x="21057"/>
                  <a:pt y="714" x="21057"/>
                </a:cubicBezTo>
                <a:lnTo>
                  <a:pt y="714" x="21057"/>
                </a:lnTo>
                <a:cubicBezTo>
                  <a:pt y="740" x="21050"/>
                  <a:pt y="765" x="21043"/>
                  <a:pt y="790" x="21035"/>
                </a:cubicBezTo>
                <a:cubicBezTo>
                  <a:pt y="817" x="21027"/>
                  <a:pt y="844" x="21020"/>
                  <a:pt y="872" x="21013"/>
                </a:cubicBezTo>
                <a:cubicBezTo>
                  <a:pt y="889" x="21008"/>
                  <a:pt y="907" x="21004"/>
                  <a:pt y="925" x="21001"/>
                </a:cubicBezTo>
                <a:lnTo>
                  <a:pt y="925" x="21001"/>
                </a:lnTo>
                <a:cubicBezTo>
                  <a:pt y="902" x="20985"/>
                  <a:pt y="890" x="20977"/>
                  <a:pt y="889" x="20975"/>
                </a:cubicBezTo>
                <a:lnTo>
                  <a:pt y="889" x="20975"/>
                </a:lnTo>
                <a:cubicBezTo>
                  <a:pt y="888" x="20976"/>
                  <a:pt y="886" x="20979"/>
                  <a:pt y="882" x="20983"/>
                </a:cubicBezTo>
                <a:cubicBezTo>
                  <a:pt y="878" x="20988"/>
                  <a:pt y="868" x="20991"/>
                  <a:pt y="854" x="20991"/>
                </a:cubicBezTo>
                <a:cubicBezTo>
                  <a:pt y="847" x="20991"/>
                  <a:pt y="837" x="20988"/>
                  <a:pt y="824" x="20981"/>
                </a:cubicBezTo>
                <a:cubicBezTo>
                  <a:pt y="820" x="20969"/>
                  <a:pt y="818" x="20961"/>
                  <a:pt y="818" x="20954"/>
                </a:cubicBezTo>
                <a:lnTo>
                  <a:pt y="818" x="20945"/>
                </a:lnTo>
                <a:cubicBezTo>
                  <a:pt y="818" x="20938"/>
                  <a:pt y="818" x="20932"/>
                  <a:pt y="818" x="20924"/>
                </a:cubicBezTo>
                <a:cubicBezTo>
                  <a:pt y="818" x="20922"/>
                  <a:pt y="818" x="20919"/>
                  <a:pt y="818" x="20917"/>
                </a:cubicBezTo>
                <a:cubicBezTo>
                  <a:pt y="818" x="20912"/>
                  <a:pt y="818" x="20907"/>
                  <a:pt y="818" x="20902"/>
                </a:cubicBezTo>
                <a:cubicBezTo>
                  <a:pt y="817" x="20895"/>
                  <a:pt y="816" x="20889"/>
                  <a:pt y="814" x="20886"/>
                </a:cubicBezTo>
                <a:cubicBezTo>
                  <a:pt y="813" x="20882"/>
                  <a:pt y="812" x="20880"/>
                  <a:pt y="810" x="20879"/>
                </a:cubicBezTo>
                <a:cubicBezTo>
                  <a:pt y="793" x="20871"/>
                  <a:pt y="774" x="20865"/>
                  <a:pt y="753" x="20861"/>
                </a:cubicBezTo>
                <a:cubicBezTo>
                  <a:pt y="731" x="20857"/>
                  <a:pt y="710" x="20852"/>
                  <a:pt y="690" x="20847"/>
                </a:cubicBezTo>
                <a:cubicBezTo>
                  <a:pt y="682" x="20845"/>
                  <a:pt y="674" x="20842"/>
                  <a:pt y="665" x="20840"/>
                </a:cubicBezTo>
                <a:cubicBezTo>
                  <a:pt y="657" x="20837"/>
                  <a:pt y="649" x="20834"/>
                  <a:pt y="641" x="20831"/>
                </a:cubicBezTo>
                <a:lnTo>
                  <a:pt y="625" x="20824"/>
                </a:lnTo>
                <a:cubicBezTo>
                  <a:pt y="620" x="20822"/>
                  <a:pt y="612" x="20821"/>
                  <a:pt y="602" x="20822"/>
                </a:cubicBezTo>
                <a:cubicBezTo>
                  <a:pt y="592" x="20823"/>
                  <a:pt y="581" x="20823"/>
                  <a:pt y="570" x="20822"/>
                </a:cubicBezTo>
                <a:cubicBezTo>
                  <a:pt y="556" x="20819"/>
                  <a:pt y="544" x="20816"/>
                  <a:pt y="533" x="20810"/>
                </a:cubicBezTo>
                <a:cubicBezTo>
                  <a:pt y="522" x="20805"/>
                  <a:pt y="511" x="20802"/>
                  <a:pt y="500" x="20800"/>
                </a:cubicBezTo>
                <a:cubicBezTo>
                  <a:pt y="479" x="20797"/>
                  <a:pt y="458" x="20792"/>
                  <a:pt y="437" x="20786"/>
                </a:cubicBezTo>
                <a:cubicBezTo>
                  <a:pt y="417" x="20779"/>
                  <a:pt y="397" x="20774"/>
                  <a:pt y="376" x="20769"/>
                </a:cubicBezTo>
                <a:cubicBezTo>
                  <a:pt y="365" x="20766"/>
                  <a:pt y="352" x="20764"/>
                  <a:pt y="338" x="20763"/>
                </a:cubicBezTo>
                <a:cubicBezTo>
                  <a:pt y="323" x="20761"/>
                  <a:pt y="308" x="20753"/>
                  <a:pt y="291" x="20738"/>
                </a:cubicBezTo>
                <a:cubicBezTo>
                  <a:pt y="290" x="20716"/>
                  <a:pt y="288" x="20701"/>
                  <a:pt y="286" x="20693"/>
                </a:cubicBezTo>
                <a:cubicBezTo>
                  <a:pt y="284" x="20685"/>
                  <a:pt y="276" x="20672"/>
                  <a:pt y="262" x="20654"/>
                </a:cubicBezTo>
                <a:close/>
                <a:moveTo>
                  <a:pt y="116" x="12524"/>
                </a:moveTo>
                <a:cubicBezTo>
                  <a:pt y="116" x="12512"/>
                  <a:pt y="118" x="12504"/>
                  <a:pt y="122" x="12498"/>
                </a:cubicBezTo>
                <a:cubicBezTo>
                  <a:pt y="122" x="12461"/>
                  <a:pt y="125" x="12422"/>
                  <a:pt y="131" x="12382"/>
                </a:cubicBezTo>
                <a:cubicBezTo>
                  <a:pt y="136" x="12342"/>
                  <a:pt y="143" x="12300"/>
                  <a:pt y="151" x="12257"/>
                </a:cubicBezTo>
                <a:cubicBezTo>
                  <a:pt y="156" x="12251"/>
                  <a:pt y="159" x="12247"/>
                  <a:pt y="161" x="12245"/>
                </a:cubicBezTo>
                <a:lnTo>
                  <a:pt y="161" x="12245"/>
                </a:lnTo>
                <a:cubicBezTo>
                  <a:pt y="161" x="12243"/>
                  <a:pt y="161" x="12240"/>
                  <a:pt y="161" x="12238"/>
                </a:cubicBezTo>
                <a:cubicBezTo>
                  <a:pt y="161" x="12223"/>
                  <a:pt y="163" x="12212"/>
                  <a:pt y="167" x="12202"/>
                </a:cubicBezTo>
                <a:cubicBezTo>
                  <a:pt y="172" x="12193"/>
                  <a:pt y="174" x="12184"/>
                  <a:pt y="174" x="12176"/>
                </a:cubicBezTo>
                <a:cubicBezTo>
                  <a:pt y="174" x="12174"/>
                  <a:pt y="168" x="12166"/>
                  <a:pt y="156" x="12150"/>
                </a:cubicBezTo>
                <a:cubicBezTo>
                  <a:pt y="176" x="12144"/>
                  <a:pt y="187" x="12140"/>
                  <a:pt y="188" x="12137"/>
                </a:cubicBezTo>
                <a:cubicBezTo>
                  <a:pt y="189" x="12134"/>
                  <a:pt y="191" x="12130"/>
                  <a:pt y="192" x="12123"/>
                </a:cubicBezTo>
                <a:cubicBezTo>
                  <a:pt y="194" x="12117"/>
                  <a:pt y="196" x="12109"/>
                  <a:pt y="199" x="12100"/>
                </a:cubicBezTo>
                <a:cubicBezTo>
                  <a:pt y="201" x="12095"/>
                  <a:pt y="204" x="12091"/>
                  <a:pt y="207" x="12086"/>
                </a:cubicBezTo>
                <a:lnTo>
                  <a:pt y="207" x="12086"/>
                </a:lnTo>
                <a:cubicBezTo>
                  <a:pt y="206" x="12084"/>
                  <a:pt y="206" x="12077"/>
                  <a:pt y="206" x="12068"/>
                </a:cubicBezTo>
                <a:cubicBezTo>
                  <a:pt y="220" x="12044"/>
                  <a:pt y="232" x="12019"/>
                  <a:pt y="240" x="11995"/>
                </a:cubicBezTo>
                <a:cubicBezTo>
                  <a:pt y="247" x="11970"/>
                  <a:pt y="257" x="11948"/>
                  <a:pt y="268" x="11928"/>
                </a:cubicBezTo>
                <a:cubicBezTo>
                  <a:pt y="267" x="11927"/>
                  <a:pt y="267" x="11926"/>
                  <a:pt y="267" x="11925"/>
                </a:cubicBezTo>
                <a:cubicBezTo>
                  <a:pt y="267" x="11920"/>
                  <a:pt y="269" x="11915"/>
                  <a:pt y="271" x="11909"/>
                </a:cubicBezTo>
                <a:cubicBezTo>
                  <a:pt y="273" x="11902"/>
                  <a:pt y="276" x="11896"/>
                  <a:pt y="279" x="11890"/>
                </a:cubicBezTo>
                <a:cubicBezTo>
                  <a:pt y="281" x="11885"/>
                  <a:pt y="283" x="11881"/>
                  <a:pt y="285" x="11877"/>
                </a:cubicBezTo>
                <a:cubicBezTo>
                  <a:pt y="286" x="11873"/>
                  <a:pt y="287" x="11870"/>
                  <a:pt y="287" x="11866"/>
                </a:cubicBezTo>
                <a:cubicBezTo>
                  <a:pt y="287" x="11864"/>
                  <a:pt y="286" x="11860"/>
                  <a:pt y="284" x="11854"/>
                </a:cubicBezTo>
                <a:cubicBezTo>
                  <a:pt y="297" x="11831"/>
                  <a:pt y="308" x="11810"/>
                  <a:pt y="316" x="11791"/>
                </a:cubicBezTo>
                <a:cubicBezTo>
                  <a:pt y="324" x="11772"/>
                  <a:pt y="333" x="11749"/>
                  <a:pt y="344" x="11723"/>
                </a:cubicBezTo>
                <a:cubicBezTo>
                  <a:pt y="356" x="11720"/>
                  <a:pt y="363" x="11718"/>
                  <a:pt y="367" x="11717"/>
                </a:cubicBezTo>
                <a:cubicBezTo>
                  <a:pt y="371" x="11717"/>
                  <a:pt y="378" x="11711"/>
                  <a:pt y="388" x="11701"/>
                </a:cubicBezTo>
                <a:cubicBezTo>
                  <a:pt y="402" x="11716"/>
                  <a:pt y="414" x="11724"/>
                  <a:pt y="423" x="11727"/>
                </a:cubicBezTo>
                <a:cubicBezTo>
                  <a:pt y="432" x="11730"/>
                  <a:pt y="443" x="11735"/>
                  <a:pt y="455" x="11743"/>
                </a:cubicBezTo>
                <a:cubicBezTo>
                  <a:pt y="461" x="11754"/>
                  <a:pt y="464" x="11765"/>
                  <a:pt y="464" x="11776"/>
                </a:cubicBezTo>
                <a:cubicBezTo>
                  <a:pt y="464" x="11789"/>
                  <a:pt y="461" x="11801"/>
                  <a:pt y="454" x="11811"/>
                </a:cubicBezTo>
                <a:lnTo>
                  <a:pt y="443" x="11829"/>
                </a:lnTo>
                <a:cubicBezTo>
                  <a:pt y="440" x="11849"/>
                  <a:pt y="435" x="11868"/>
                  <a:pt y="426" x="11885"/>
                </a:cubicBezTo>
                <a:cubicBezTo>
                  <a:pt y="417" x="11901"/>
                  <a:pt y="407" x="11916"/>
                  <a:pt y="398" x="11930"/>
                </a:cubicBezTo>
                <a:lnTo>
                  <a:pt y="398" x="11930"/>
                </a:lnTo>
                <a:cubicBezTo>
                  <a:pt y="398" x="11933"/>
                  <a:pt y="398" x="11938"/>
                  <a:pt y="398" x="11944"/>
                </a:cubicBezTo>
                <a:cubicBezTo>
                  <a:pt y="398" x="11945"/>
                  <a:pt y="398" x="11946"/>
                  <a:pt y="398" x="11946"/>
                </a:cubicBezTo>
                <a:cubicBezTo>
                  <a:pt y="398" x="11954"/>
                  <a:pt y="396" x="11961"/>
                  <a:pt y="391" x="11966"/>
                </a:cubicBezTo>
                <a:cubicBezTo>
                  <a:pt y="387" x="11977"/>
                  <a:pt y="383" x="11983"/>
                  <a:pt y="379" x="11983"/>
                </a:cubicBezTo>
                <a:cubicBezTo>
                  <a:pt y="376" x="11982"/>
                  <a:pt y="374" x="11980"/>
                  <a:pt y="374" x="11977"/>
                </a:cubicBezTo>
                <a:cubicBezTo>
                  <a:pt y="374" x="11976"/>
                  <a:pt y="374" x="11975"/>
                  <a:pt y="375" x="11974"/>
                </a:cubicBezTo>
                <a:lnTo>
                  <a:pt y="375" x="11974"/>
                </a:lnTo>
                <a:lnTo>
                  <a:pt y="371" x="11988"/>
                </a:lnTo>
                <a:cubicBezTo>
                  <a:pt y="369" x="11994"/>
                  <a:pt y="366" x="11999"/>
                  <a:pt y="363" x="12003"/>
                </a:cubicBezTo>
                <a:cubicBezTo>
                  <a:pt y="361" x="12006"/>
                  <a:pt y="359" x="12008"/>
                  <a:pt y="359" x="12008"/>
                </a:cubicBezTo>
                <a:cubicBezTo>
                  <a:pt y="357" x="12015"/>
                  <a:pt y="356" x="12022"/>
                  <a:pt y="355" x="12029"/>
                </a:cubicBezTo>
                <a:cubicBezTo>
                  <a:pt y="354" x="12036"/>
                  <a:pt y="351" x="12044"/>
                  <a:pt y="347" x="12052"/>
                </a:cubicBezTo>
                <a:cubicBezTo>
                  <a:pt y="341" x="12066"/>
                  <a:pt y="335" x="12080"/>
                  <a:pt y="329" x="12094"/>
                </a:cubicBezTo>
                <a:cubicBezTo>
                  <a:pt y="323" x="12107"/>
                  <a:pt y="320" x="12121"/>
                  <a:pt y="320" x="12135"/>
                </a:cubicBezTo>
                <a:lnTo>
                  <a:pt y="320" x="12151"/>
                </a:lnTo>
                <a:cubicBezTo>
                  <a:pt y="311" x="12162"/>
                  <a:pt y="304" x="12173"/>
                  <a:pt y="301" x="12185"/>
                </a:cubicBezTo>
                <a:cubicBezTo>
                  <a:pt y="299" x="12194"/>
                  <a:pt y="297" x="12198"/>
                  <a:pt y="297" x="12199"/>
                </a:cubicBezTo>
                <a:lnTo>
                  <a:pt y="297" x="12199"/>
                </a:lnTo>
                <a:cubicBezTo>
                  <a:pt y="297" x="12199"/>
                  <a:pt y="297" x="12198"/>
                  <a:pt y="298" x="12198"/>
                </a:cubicBezTo>
                <a:cubicBezTo>
                  <a:pt y="298" x="12198"/>
                  <a:pt y="298" x="12198"/>
                  <a:pt y="298" x="12198"/>
                </a:cubicBezTo>
                <a:lnTo>
                  <a:pt y="298" x="12198"/>
                </a:lnTo>
                <a:cubicBezTo>
                  <a:pt y="298" x="12198"/>
                  <a:pt y="304" x="12198"/>
                  <a:pt y="318" x="12199"/>
                </a:cubicBezTo>
                <a:cubicBezTo>
                  <a:pt y="332" x="12200"/>
                  <a:pt y="347" x="12200"/>
                  <a:pt y="361" x="12200"/>
                </a:cubicBezTo>
                <a:cubicBezTo>
                  <a:pt y="392" x="12200"/>
                  <a:pt y="423" x="12199"/>
                  <a:pt y="453" x="12196"/>
                </a:cubicBezTo>
                <a:cubicBezTo>
                  <a:pt y="484" x="12193"/>
                  <a:pt y="516" x="12190"/>
                  <a:pt y="548" x="12187"/>
                </a:cubicBezTo>
                <a:cubicBezTo>
                  <a:pt y="563" x="12185"/>
                  <a:pt y="577" x="12185"/>
                  <a:pt y="592" x="12185"/>
                </a:cubicBezTo>
                <a:cubicBezTo>
                  <a:pt y="606" x="12185"/>
                  <a:pt y="620" x="12184"/>
                  <a:pt y="635" x="12183"/>
                </a:cubicBezTo>
                <a:cubicBezTo>
                  <a:pt y="641" x="12182"/>
                  <a:pt y="649" x="12181"/>
                  <a:pt y="657" x="12179"/>
                </a:cubicBezTo>
                <a:cubicBezTo>
                  <a:pt y="666" x="12178"/>
                  <a:pt y="674" x="12177"/>
                  <a:pt y="681" x="12176"/>
                </a:cubicBezTo>
                <a:lnTo>
                  <a:pt y="771" x="12166"/>
                </a:lnTo>
                <a:cubicBezTo>
                  <a:pt y="774" x="12158"/>
                  <a:pt y="781" x="12156"/>
                  <a:pt y="791" x="12159"/>
                </a:cubicBezTo>
                <a:cubicBezTo>
                  <a:pt y="794" x="12158"/>
                  <a:pt y="799" x="12152"/>
                  <a:pt y="807" x="12143"/>
                </a:cubicBezTo>
                <a:cubicBezTo>
                  <a:pt y="815" x="12134"/>
                  <a:pt y="829" x="12129"/>
                  <a:pt y="847" x="12129"/>
                </a:cubicBezTo>
                <a:cubicBezTo>
                  <a:pt y="867" x="12129"/>
                  <a:pt y="880" x="12133"/>
                  <a:pt y="888" x="12140"/>
                </a:cubicBezTo>
                <a:cubicBezTo>
                  <a:pt y="895" x="12147"/>
                  <a:pt y="901" x="12152"/>
                  <a:pt y="906" x="12154"/>
                </a:cubicBezTo>
                <a:cubicBezTo>
                  <a:pt y="922" x="12152"/>
                  <a:pt y="941" x="12151"/>
                  <a:pt y="963" x="12151"/>
                </a:cubicBezTo>
                <a:cubicBezTo>
                  <a:pt y="984" x="12151"/>
                  <a:pt y="1005" x="12150"/>
                  <a:pt y="1026" x="12148"/>
                </a:cubicBezTo>
                <a:cubicBezTo>
                  <a:pt y="1047" x="12147"/>
                  <a:pt y="1067" x="12145"/>
                  <a:pt y="1087" x="12142"/>
                </a:cubicBezTo>
                <a:cubicBezTo>
                  <a:pt y="1107" x="12140"/>
                  <a:pt y="1125" x="12135"/>
                  <a:pt y="1143" x="12128"/>
                </a:cubicBezTo>
                <a:cubicBezTo>
                  <a:pt y="1155" x="12123"/>
                  <a:pt y="1167" x="12120"/>
                  <a:pt y="1179" x="12118"/>
                </a:cubicBezTo>
                <a:cubicBezTo>
                  <a:pt y="1191" x="12116"/>
                  <a:pt y="1203" x="12115"/>
                  <a:pt y="1215" x="12115"/>
                </a:cubicBezTo>
                <a:cubicBezTo>
                  <a:pt y="1223" x="12115"/>
                  <a:pt y="1232" x="12116"/>
                  <a:pt y="1240" x="12116"/>
                </a:cubicBezTo>
                <a:cubicBezTo>
                  <a:pt y="1249" x="12117"/>
                  <a:pt y="1258" x="12118"/>
                  <a:pt y="1268" x="12120"/>
                </a:cubicBezTo>
                <a:cubicBezTo>
                  <a:pt y="1273" x="12121"/>
                  <a:pt y="1278" x="12122"/>
                  <a:pt y="1284" x="12122"/>
                </a:cubicBezTo>
                <a:cubicBezTo>
                  <a:pt y="1284" x="12122"/>
                  <a:pt y="1284" x="12122"/>
                  <a:pt y="1284" x="12122"/>
                </a:cubicBezTo>
                <a:cubicBezTo>
                  <a:pt y="1284" x="12122"/>
                  <a:pt y="1285" x="12121"/>
                  <a:pt y="1287" x="12120"/>
                </a:cubicBezTo>
                <a:cubicBezTo>
                  <a:pt y="1290" x="12119"/>
                  <a:pt y="1294" x="12118"/>
                  <a:pt y="1301" x="12118"/>
                </a:cubicBezTo>
                <a:cubicBezTo>
                  <a:pt y="1306" x="12118"/>
                  <a:pt y="1311" x="12120"/>
                  <a:pt y="1317" x="12122"/>
                </a:cubicBezTo>
                <a:cubicBezTo>
                  <a:pt y="1328" x="12131"/>
                  <a:pt y="1337" x="12139"/>
                  <a:pt y="1342" x="12146"/>
                </a:cubicBezTo>
                <a:cubicBezTo>
                  <a:pt y="1347" x="12152"/>
                  <a:pt y="1354" x="12162"/>
                  <a:pt y="1364" x="12175"/>
                </a:cubicBezTo>
                <a:cubicBezTo>
                  <a:pt y="1364" x="12192"/>
                  <a:pt y="1362" x="12202"/>
                  <a:pt y="1356" x="12207"/>
                </a:cubicBezTo>
                <a:lnTo>
                  <a:pt y="1356" x="12207"/>
                </a:lnTo>
                <a:cubicBezTo>
                  <a:pt y="1359" x="12209"/>
                  <a:pt y="1364" x="12211"/>
                  <a:pt y="1369" x="12214"/>
                </a:cubicBezTo>
                <a:cubicBezTo>
                  <a:pt y="1354" x="12232"/>
                  <a:pt y="1344" x="12244"/>
                  <a:pt y="1341" x="12250"/>
                </a:cubicBezTo>
                <a:cubicBezTo>
                  <a:pt y="1338" x="12257"/>
                  <a:pt y="1333" x="12266"/>
                  <a:pt y="1326" x="12277"/>
                </a:cubicBezTo>
                <a:cubicBezTo>
                  <a:pt y="1312" x="12280"/>
                  <a:pt y="1302" x="12282"/>
                  <a:pt y="1295" x="12282"/>
                </a:cubicBezTo>
                <a:lnTo>
                  <a:pt y="1278" x="12282"/>
                </a:lnTo>
                <a:cubicBezTo>
                  <a:pt y="1271" x="12282"/>
                  <a:pt y="1264" x="12282"/>
                  <a:pt y="1257" x="12281"/>
                </a:cubicBezTo>
                <a:cubicBezTo>
                  <a:pt y="1251" x="12281"/>
                  <a:pt y="1245" x="12281"/>
                  <a:pt y="1240" x="12280"/>
                </a:cubicBezTo>
                <a:cubicBezTo>
                  <a:pt y="1236" x="12281"/>
                  <a:pt y="1232" x="12282"/>
                  <a:pt y="1227" x="12283"/>
                </a:cubicBezTo>
                <a:cubicBezTo>
                  <a:pt y="1222" x="12284"/>
                  <a:pt y="1214" x="12286"/>
                  <a:pt y="1203" x="12288"/>
                </a:cubicBezTo>
                <a:cubicBezTo>
                  <a:pt y="1195" x="12284"/>
                  <a:pt y="1187" x="12282"/>
                  <a:pt y="1180" x="12282"/>
                </a:cubicBezTo>
                <a:lnTo>
                  <a:pt y="1163" x="12282"/>
                </a:lnTo>
                <a:cubicBezTo>
                  <a:pt y="1156" x="12282"/>
                  <a:pt y="1151" x="12282"/>
                  <a:pt y="1148" x="12281"/>
                </a:cubicBezTo>
                <a:cubicBezTo>
                  <a:pt y="1136" x="12285"/>
                  <a:pt y="1121" x="12287"/>
                  <a:pt y="1103" x="12289"/>
                </a:cubicBezTo>
                <a:cubicBezTo>
                  <a:pt y="1084" x="12290"/>
                  <a:pt y="1067" x="12291"/>
                  <a:pt y="1050" x="12292"/>
                </a:cubicBezTo>
                <a:cubicBezTo>
                  <a:pt y="1033" x="12293"/>
                  <a:pt y="1017" x="12294"/>
                  <a:pt y="1002" x="12296"/>
                </a:cubicBezTo>
                <a:cubicBezTo>
                  <a:pt y="987" x="12298"/>
                  <a:pt y="980" x="12299"/>
                  <a:pt y="980" x="12298"/>
                </a:cubicBezTo>
                <a:lnTo>
                  <a:pt y="980" x="12298"/>
                </a:lnTo>
                <a:cubicBezTo>
                  <a:pt y="980" x="12298"/>
                  <a:pt y="980" x="12298"/>
                  <a:pt y="980" x="12298"/>
                </a:cubicBezTo>
                <a:cubicBezTo>
                  <a:pt y="979" x="12295"/>
                  <a:pt y="978" x="12293"/>
                  <a:pt y="978" x="12294"/>
                </a:cubicBezTo>
                <a:cubicBezTo>
                  <a:pt y="978" x="12295"/>
                  <a:pt y="978" x="12297"/>
                  <a:pt y="979" x="12299"/>
                </a:cubicBezTo>
                <a:cubicBezTo>
                  <a:pt y="981" x="12306"/>
                  <a:pt y="982" x="12313"/>
                  <a:pt y="982" x="12321"/>
                </a:cubicBezTo>
                <a:cubicBezTo>
                  <a:pt y="982" x="12325"/>
                  <a:pt y="981" x="12329"/>
                  <a:pt y="981" x="12332"/>
                </a:cubicBezTo>
                <a:cubicBezTo>
                  <a:pt y="981" x="12333"/>
                  <a:pt y="981" x="12333"/>
                  <a:pt y="981" x="12334"/>
                </a:cubicBezTo>
                <a:cubicBezTo>
                  <a:pt y="981" x="12334"/>
                  <a:pt y="981" x="12333"/>
                  <a:pt y="982" x="12331"/>
                </a:cubicBezTo>
                <a:cubicBezTo>
                  <a:pt y="982" x="12331"/>
                  <a:pt y="984" x="12334"/>
                  <a:pt y="987" x="12340"/>
                </a:cubicBezTo>
                <a:cubicBezTo>
                  <a:pt y="990" x="12345"/>
                  <a:pt y="1002" x="12358"/>
                  <a:pt y="1023" x="12379"/>
                </a:cubicBezTo>
                <a:cubicBezTo>
                  <a:pt y="1010" x="12382"/>
                  <a:pt y="1002" x="12382"/>
                  <a:pt y="1000" x="12378"/>
                </a:cubicBezTo>
                <a:lnTo>
                  <a:pt y="1000" x="12378"/>
                </a:lnTo>
                <a:cubicBezTo>
                  <a:pt y="1000" x="12378"/>
                  <a:pt y="1000" x="12379"/>
                  <a:pt y="1001" x="12380"/>
                </a:cubicBezTo>
                <a:cubicBezTo>
                  <a:pt y="1002" x="12384"/>
                  <a:pt y="1002" x="12386"/>
                  <a:pt y="1002" x="12386"/>
                </a:cubicBezTo>
                <a:cubicBezTo>
                  <a:pt y="1007" x="12394"/>
                  <a:pt y="1012" x="12406"/>
                  <a:pt y="1017" x="12420"/>
                </a:cubicBezTo>
                <a:lnTo>
                  <a:pt y="1032" x="12460"/>
                </a:lnTo>
                <a:cubicBezTo>
                  <a:pt y="1037" x="12474"/>
                  <a:pt y="1041" x="12487"/>
                  <a:pt y="1046" x="12500"/>
                </a:cubicBezTo>
                <a:cubicBezTo>
                  <a:pt y="1051" x="12512"/>
                  <a:pt y="1058" x="12526"/>
                  <a:pt y="1067" x="12541"/>
                </a:cubicBezTo>
                <a:cubicBezTo>
                  <a:pt y="1067" x="12543"/>
                  <a:pt y="1067" x="12544"/>
                  <a:pt y="1067" x="12545"/>
                </a:cubicBezTo>
                <a:cubicBezTo>
                  <a:pt y="1067" x="12553"/>
                  <a:pt y="1068" x="12559"/>
                  <a:pt y="1072" x="12564"/>
                </a:cubicBezTo>
                <a:cubicBezTo>
                  <a:pt y="1075" x="12571"/>
                  <a:pt y="1079" x="12577"/>
                  <a:pt y="1083" x="12583"/>
                </a:cubicBezTo>
                <a:cubicBezTo>
                  <a:pt y="1089" x="12592"/>
                  <a:pt y="1094" x="12601"/>
                  <a:pt y="1097" x="12611"/>
                </a:cubicBezTo>
                <a:cubicBezTo>
                  <a:pt y="1100" x="12622"/>
                  <a:pt y="1102" x="12632"/>
                  <a:pt y="1104" x="12641"/>
                </a:cubicBezTo>
                <a:cubicBezTo>
                  <a:pt y="1107" x="12651"/>
                  <a:pt y="1109" x="12660"/>
                  <a:pt y="1111" x="12668"/>
                </a:cubicBezTo>
                <a:cubicBezTo>
                  <a:pt y="1114" x="12676"/>
                  <a:pt y="1119" x="12684"/>
                  <a:pt y="1126" x="12693"/>
                </a:cubicBezTo>
                <a:lnTo>
                  <a:pt y="1126" x="12706"/>
                </a:lnTo>
                <a:cubicBezTo>
                  <a:pt y="1126" x="12715"/>
                  <a:pt y="1128" x="12724"/>
                  <a:pt y="1131" x="12735"/>
                </a:cubicBezTo>
                <a:cubicBezTo>
                  <a:pt y="1135" x="12745"/>
                  <a:pt y="1139" x="12756"/>
                  <a:pt y="1143" x="12766"/>
                </a:cubicBezTo>
                <a:cubicBezTo>
                  <a:pt y="1148" x="12777"/>
                  <a:pt y="1152" x="12787"/>
                  <a:pt y="1157" x="12797"/>
                </a:cubicBezTo>
                <a:cubicBezTo>
                  <a:pt y="1162" x="12807"/>
                  <a:pt y="1164" x="12816"/>
                  <a:pt y="1164" x="12824"/>
                </a:cubicBezTo>
                <a:lnTo>
                  <a:pt y="1164" x="12863"/>
                </a:lnTo>
                <a:cubicBezTo>
                  <a:pt y="1170" x="12868"/>
                  <a:pt y="1174" x="12875"/>
                  <a:pt y="1177" x="12885"/>
                </a:cubicBezTo>
                <a:cubicBezTo>
                  <a:pt y="1179" x="12894"/>
                  <a:pt y="1181" x="12903"/>
                  <a:pt y="1181" x="12911"/>
                </a:cubicBezTo>
                <a:cubicBezTo>
                  <a:pt y="1181" x="12919"/>
                  <a:pt y="1182" x="12925"/>
                  <a:pt y="1183" x="12931"/>
                </a:cubicBezTo>
                <a:cubicBezTo>
                  <a:pt y="1184" x="12936"/>
                  <a:pt y="1187" x="12942"/>
                  <a:pt y="1193" x="12951"/>
                </a:cubicBezTo>
                <a:cubicBezTo>
                  <a:pt y="1192" x="12959"/>
                  <a:pt y="1192" x="12967"/>
                  <a:pt y="1192" x="12975"/>
                </a:cubicBezTo>
                <a:cubicBezTo>
                  <a:pt y="1192" x="12987"/>
                  <a:pt y="1193" x="12999"/>
                  <a:pt y="1194" x="13010"/>
                </a:cubicBezTo>
                <a:cubicBezTo>
                  <a:pt y="1197" x="13027"/>
                  <a:pt y="1199" x="13046"/>
                  <a:pt y="1200" x="13068"/>
                </a:cubicBezTo>
                <a:cubicBezTo>
                  <a:pt y="1195" x="13081"/>
                  <a:pt y="1190" x="13095"/>
                  <a:pt y="1186" x="13109"/>
                </a:cubicBezTo>
                <a:lnTo>
                  <a:pt y="1186" x="13109"/>
                </a:lnTo>
                <a:cubicBezTo>
                  <a:pt y="1186" x="13110"/>
                  <a:pt y="1187" x="13112"/>
                  <a:pt y="1187" x="13113"/>
                </a:cubicBezTo>
                <a:cubicBezTo>
                  <a:pt y="1185" x="13117"/>
                  <a:pt y="1183" x="13121"/>
                  <a:pt y="1181" x="13125"/>
                </a:cubicBezTo>
                <a:lnTo>
                  <a:pt y="1181" x="13125"/>
                </a:lnTo>
                <a:cubicBezTo>
                  <a:pt y="1176" x="13141"/>
                  <a:pt y="1170" x="13153"/>
                  <a:pt y="1164" x="13161"/>
                </a:cubicBezTo>
                <a:cubicBezTo>
                  <a:pt y="1164" x="13162"/>
                  <a:pt y="1164" x="13166"/>
                  <a:pt y="1164" x="13175"/>
                </a:cubicBezTo>
                <a:cubicBezTo>
                  <a:pt y="1164" x="13193"/>
                  <a:pt y="1159" x="13208"/>
                  <a:pt y="1147" x="13219"/>
                </a:cubicBezTo>
                <a:cubicBezTo>
                  <a:pt y="1141" x="13226"/>
                  <a:pt y="1133" x="13231"/>
                  <a:pt y="1124" x="13235"/>
                </a:cubicBezTo>
                <a:lnTo>
                  <a:pt y="1124" x="13235"/>
                </a:lnTo>
                <a:cubicBezTo>
                  <a:pt y="1119" x="13239"/>
                  <a:pt y="1114" x="13243"/>
                  <a:pt y="1111" x="13247"/>
                </a:cubicBezTo>
                <a:cubicBezTo>
                  <a:pt y="1107" x="13252"/>
                  <a:pt y="1103" x="13257"/>
                  <a:pt y="1099" x="13262"/>
                </a:cubicBezTo>
                <a:cubicBezTo>
                  <a:pt y="1096" x="13270"/>
                  <a:pt y="1093" x="13275"/>
                  <a:pt y="1090" x="13279"/>
                </a:cubicBezTo>
                <a:cubicBezTo>
                  <a:pt y="1081" x="13290"/>
                  <a:pt y="1069" x="13300"/>
                  <a:pt y="1053" x="13311"/>
                </a:cubicBezTo>
                <a:cubicBezTo>
                  <a:pt y="1037" x="13322"/>
                  <a:pt y="1021" x="13332"/>
                  <a:pt y="1004" x="13342"/>
                </a:cubicBezTo>
                <a:cubicBezTo>
                  <a:pt y="988" x="13351"/>
                  <a:pt y="971" x="13360"/>
                  <a:pt y="955" x="13368"/>
                </a:cubicBezTo>
                <a:cubicBezTo>
                  <a:pt y="938" x="13375"/>
                  <a:pt y="921" x="13384"/>
                  <a:pt y="902" x="13393"/>
                </a:cubicBezTo>
                <a:cubicBezTo>
                  <a:pt y="889" x="13386"/>
                  <a:pt y="878" x="13380"/>
                  <a:pt y="869" x="13377"/>
                </a:cubicBezTo>
                <a:cubicBezTo>
                  <a:pt y="860" x="13374"/>
                  <a:pt y="847" x="13366"/>
                  <a:pt y="829" x="13353"/>
                </a:cubicBezTo>
                <a:cubicBezTo>
                  <a:pt y="834" x="13341"/>
                  <a:pt y="836" x="13334"/>
                  <a:pt y="837" x="13332"/>
                </a:cubicBezTo>
                <a:cubicBezTo>
                  <a:pt y="837" x="13330"/>
                  <a:pt y="837" x="13327"/>
                  <a:pt y="837" x="13326"/>
                </a:cubicBezTo>
                <a:cubicBezTo>
                  <a:pt y="837" x="13324"/>
                  <a:pt y="837" x="13322"/>
                  <a:pt y="837" x="13320"/>
                </a:cubicBezTo>
                <a:cubicBezTo>
                  <a:pt y="837" x="13319"/>
                  <a:pt y="833" x="13311"/>
                  <a:pt y="827" x="13296"/>
                </a:cubicBezTo>
                <a:cubicBezTo>
                  <a:pt y="846" x="13288"/>
                  <a:pt y="858" x="13281"/>
                  <a:pt y="863" x="13274"/>
                </a:cubicBezTo>
                <a:cubicBezTo>
                  <a:pt y="868" x="13268"/>
                  <a:pt y="876" x="13259"/>
                  <a:pt y="888" x="13248"/>
                </a:cubicBezTo>
                <a:lnTo>
                  <a:pt y="913" x="13248"/>
                </a:lnTo>
                <a:cubicBezTo>
                  <a:pt y="916" x="13243"/>
                  <a:pt y="923" x="13237"/>
                  <a:pt y="934" x="13232"/>
                </a:cubicBezTo>
                <a:cubicBezTo>
                  <a:pt y="945" x="13227"/>
                  <a:pt y="953" x="13224"/>
                  <a:pt y="957" x="13222"/>
                </a:cubicBezTo>
                <a:cubicBezTo>
                  <a:pt y="958" x="13218"/>
                  <a:pt y="962" x="13211"/>
                  <a:pt y="969" x="13202"/>
                </a:cubicBezTo>
                <a:cubicBezTo>
                  <a:pt y="976" x="13194"/>
                  <a:pt y="983" x="13185"/>
                  <a:pt y="990" x="13178"/>
                </a:cubicBezTo>
                <a:cubicBezTo>
                  <a:pt y="996" x="13170"/>
                  <a:pt y="1001" x="13165"/>
                  <a:pt y="1004" x="13160"/>
                </a:cubicBezTo>
                <a:cubicBezTo>
                  <a:pt y="1008" x="13156"/>
                  <a:pt y="1009" x="13155"/>
                  <a:pt y="1009" x="13156"/>
                </a:cubicBezTo>
                <a:cubicBezTo>
                  <a:pt y="1009" x="13155"/>
                  <a:pt y="1009" x="13153"/>
                  <a:pt y="1008" x="13151"/>
                </a:cubicBezTo>
                <a:cubicBezTo>
                  <a:pt y="1008" x="13149"/>
                  <a:pt y="1007" x="13145"/>
                  <a:pt y="1007" x="13139"/>
                </a:cubicBezTo>
                <a:lnTo>
                  <a:pt y="1010" x="13123"/>
                </a:lnTo>
                <a:cubicBezTo>
                  <a:pt y="1021" x="13117"/>
                  <a:pt y="1027" x="13110"/>
                  <a:pt y="1030" x="13104"/>
                </a:cubicBezTo>
                <a:cubicBezTo>
                  <a:pt y="1032" x="13099"/>
                  <a:pt y="1034" x="13092"/>
                  <a:pt y="1034" x="13084"/>
                </a:cubicBezTo>
                <a:cubicBezTo>
                  <a:pt y="1034" x="13073"/>
                  <a:pt y="1031" x="13064"/>
                  <a:pt y="1025" x="13057"/>
                </a:cubicBezTo>
                <a:cubicBezTo>
                  <a:pt y="1019" x="13050"/>
                  <a:pt y="1012" x="13044"/>
                  <a:pt y="1001" x="13038"/>
                </a:cubicBezTo>
                <a:cubicBezTo>
                  <a:pt y="991" x="13033"/>
                  <a:pt y="980" x="13030"/>
                  <a:pt y="967" x="13027"/>
                </a:cubicBezTo>
                <a:cubicBezTo>
                  <a:pt y="953" x="13024"/>
                  <a:pt y="941" x="13023"/>
                  <a:pt y="930" x="13023"/>
                </a:cubicBezTo>
                <a:cubicBezTo>
                  <a:pt y="925" x="13023"/>
                  <a:pt y="920" x="13024"/>
                  <a:pt y="913" x="13025"/>
                </a:cubicBezTo>
                <a:cubicBezTo>
                  <a:pt y="907" x="13026"/>
                  <a:pt y="900" x="13027"/>
                  <a:pt y="892" x="13027"/>
                </a:cubicBezTo>
                <a:cubicBezTo>
                  <a:pt y="874" x="13027"/>
                  <a:pt y="863" x="13025"/>
                  <a:pt y="861" x="13021"/>
                </a:cubicBezTo>
                <a:lnTo>
                  <a:pt y="861" x="13021"/>
                </a:lnTo>
                <a:cubicBezTo>
                  <a:pt y="854" x="13022"/>
                  <a:pt y="847" x="13022"/>
                  <a:pt y="841" x="13022"/>
                </a:cubicBezTo>
                <a:cubicBezTo>
                  <a:pt y="831" x="13023"/>
                  <a:pt y="823" x="13023"/>
                  <a:pt y="816" x="13023"/>
                </a:cubicBezTo>
                <a:cubicBezTo>
                  <a:pt y="809" x="13024"/>
                  <a:pt y="805" x="13024"/>
                  <a:pt y="804" x="13024"/>
                </a:cubicBezTo>
                <a:lnTo>
                  <a:pt y="804" x="13024"/>
                </a:lnTo>
                <a:cubicBezTo>
                  <a:pt y="804" x="13024"/>
                  <a:pt y="804" x="13024"/>
                  <a:pt y="804" x="13024"/>
                </a:cubicBezTo>
                <a:cubicBezTo>
                  <a:pt y="804" x="13025"/>
                  <a:pt y="803" x="13028"/>
                  <a:pt y="802" x="13033"/>
                </a:cubicBezTo>
                <a:cubicBezTo>
                  <a:pt y="800" x="13039"/>
                  <a:pt y="798" x="13043"/>
                  <a:pt y="796" x="13044"/>
                </a:cubicBezTo>
                <a:cubicBezTo>
                  <a:pt y="796" x="13041"/>
                  <a:pt y="795" x="13040"/>
                  <a:pt y="795" x="13040"/>
                </a:cubicBezTo>
                <a:cubicBezTo>
                  <a:pt y="795" x="13041"/>
                  <a:pt y="795" x="13042"/>
                  <a:pt y="796" x="13043"/>
                </a:cubicBezTo>
                <a:cubicBezTo>
                  <a:pt y="796" x="13048"/>
                  <a:pt y="796" x="13053"/>
                  <a:pt y="796" x="13057"/>
                </a:cubicBezTo>
                <a:cubicBezTo>
                  <a:pt y="796" x="13073"/>
                  <a:pt y="794" x="13088"/>
                  <a:pt y="791" x="13101"/>
                </a:cubicBezTo>
                <a:cubicBezTo>
                  <a:pt y="788" x="13115"/>
                  <a:pt y="786" x="13129"/>
                  <a:pt y="786" x="13142"/>
                </a:cubicBezTo>
                <a:cubicBezTo>
                  <a:pt y="786" x="13147"/>
                  <a:pt y="787" x="13154"/>
                  <a:pt y="789" x="13163"/>
                </a:cubicBezTo>
                <a:cubicBezTo>
                  <a:pt y="782" x="13170"/>
                  <a:pt y="778" x="13175"/>
                  <a:pt y="776" x="13177"/>
                </a:cubicBezTo>
                <a:lnTo>
                  <a:pt y="776" x="13177"/>
                </a:lnTo>
                <a:cubicBezTo>
                  <a:pt y="775" x="13190"/>
                  <a:pt y="773" x="13202"/>
                  <a:pt y="770" x="13214"/>
                </a:cubicBezTo>
                <a:cubicBezTo>
                  <a:pt y="765" x="13229"/>
                  <a:pt y="760" x="13245"/>
                  <a:pt y="754" x="13259"/>
                </a:cubicBezTo>
                <a:cubicBezTo>
                  <a:pt y="749" x="13274"/>
                  <a:pt y="744" x="13288"/>
                  <a:pt y="740" x="13301"/>
                </a:cubicBezTo>
                <a:cubicBezTo>
                  <a:pt y="736" x="13315"/>
                  <a:pt y="735" x="13328"/>
                  <a:pt y="735" x="13342"/>
                </a:cubicBezTo>
                <a:lnTo>
                  <a:pt y="735" x="13366"/>
                </a:lnTo>
                <a:cubicBezTo>
                  <a:pt y="720" x="13373"/>
                  <a:pt y="708" x="13380"/>
                  <a:pt y="697" x="13388"/>
                </a:cubicBezTo>
                <a:cubicBezTo>
                  <a:pt y="687" x="13395"/>
                  <a:pt y="675" x="13399"/>
                  <a:pt y="661" x="13399"/>
                </a:cubicBezTo>
                <a:cubicBezTo>
                  <a:pt y="651" x="13399"/>
                  <a:pt y="643" x="13397"/>
                  <a:pt y="636" x="13392"/>
                </a:cubicBezTo>
                <a:cubicBezTo>
                  <a:pt y="630" x="13387"/>
                  <a:pt y="623" x="13380"/>
                  <a:pt y="617" x="13371"/>
                </a:cubicBezTo>
                <a:cubicBezTo>
                  <a:pt y="615" x="13358"/>
                  <a:pt y="614" x="13348"/>
                  <a:pt y="614" x="13340"/>
                </a:cubicBezTo>
                <a:cubicBezTo>
                  <a:pt y="614" x="13331"/>
                  <a:pt y="612" x="13322"/>
                  <a:pt y="607" x="13310"/>
                </a:cubicBezTo>
                <a:cubicBezTo>
                  <a:pt y="614" x="13295"/>
                  <a:pt y="618" x="13284"/>
                  <a:pt y="620" x="13274"/>
                </a:cubicBezTo>
                <a:cubicBezTo>
                  <a:pt y="621" x="13265"/>
                  <a:pt y="622" x="13256"/>
                  <a:pt y="623" x="13247"/>
                </a:cubicBezTo>
                <a:cubicBezTo>
                  <a:pt y="623" x="13237"/>
                  <a:pt y="624" x="13227"/>
                  <a:pt y="625" x="13216"/>
                </a:cubicBezTo>
                <a:cubicBezTo>
                  <a:pt y="625" x="13206"/>
                  <a:pt y="627" x="13194"/>
                  <a:pt y="630" x="13182"/>
                </a:cubicBezTo>
                <a:cubicBezTo>
                  <a:pt y="632" x="13175"/>
                  <a:pt y="634" x="13166"/>
                  <a:pt y="634" x="13158"/>
                </a:cubicBezTo>
                <a:cubicBezTo>
                  <a:pt y="635" x="13149"/>
                  <a:pt y="635" x="13141"/>
                  <a:pt y="635" x="13131"/>
                </a:cubicBezTo>
                <a:cubicBezTo>
                  <a:pt y="635" x="13122"/>
                  <a:pt y="635" x="13112"/>
                  <a:pt y="635" x="13102"/>
                </a:cubicBezTo>
                <a:cubicBezTo>
                  <a:pt y="635" x="13100"/>
                  <a:pt y="635" x="13099"/>
                  <a:pt y="635" x="13098"/>
                </a:cubicBezTo>
                <a:cubicBezTo>
                  <a:pt y="635" x="13088"/>
                  <a:pt y="636" x="13075"/>
                  <a:pt y="638" x="13058"/>
                </a:cubicBezTo>
                <a:cubicBezTo>
                  <a:pt y="641" x="13056"/>
                  <a:pt y="643" x="13056"/>
                  <a:pt y="644" x="13056"/>
                </a:cubicBezTo>
                <a:lnTo>
                  <a:pt y="644" x="13056"/>
                </a:lnTo>
                <a:cubicBezTo>
                  <a:pt y="644" x="13054"/>
                  <a:pt y="644" x="13052"/>
                  <a:pt y="643" x="13049"/>
                </a:cubicBezTo>
                <a:lnTo>
                  <a:pt y="643" x="13049"/>
                </a:lnTo>
                <a:cubicBezTo>
                  <a:pt y="642" x="13049"/>
                  <a:pt y="639" x="13048"/>
                  <a:pt y="634" x="13048"/>
                </a:cubicBezTo>
                <a:cubicBezTo>
                  <a:pt y="628" x="13047"/>
                  <a:pt y="620" x="13047"/>
                  <a:pt y="612" x="13047"/>
                </a:cubicBezTo>
                <a:cubicBezTo>
                  <a:pt y="604" x="13047"/>
                  <a:pt y="596" x="13047"/>
                  <a:pt y="588" x="13047"/>
                </a:cubicBezTo>
                <a:cubicBezTo>
                  <a:pt y="580" x="13048"/>
                  <a:pt y="574" x="13049"/>
                  <a:pt y="570" x="13049"/>
                </a:cubicBezTo>
                <a:cubicBezTo>
                  <a:pt y="564" x="13056"/>
                  <a:pt y="558" x="13068"/>
                  <a:pt y="553" x="13083"/>
                </a:cubicBezTo>
                <a:cubicBezTo>
                  <a:pt y="547" x="13099"/>
                  <a:pt y="542" x="13116"/>
                  <a:pt y="537" x="13135"/>
                </a:cubicBezTo>
                <a:cubicBezTo>
                  <a:pt y="532" x="13154"/>
                  <a:pt y="527" x="13173"/>
                  <a:pt y="522" x="13192"/>
                </a:cubicBezTo>
                <a:cubicBezTo>
                  <a:pt y="516" x="13211"/>
                  <a:pt y="511" x="13227"/>
                  <a:pt y="505" x="13238"/>
                </a:cubicBezTo>
                <a:cubicBezTo>
                  <a:pt y="506" x="13241"/>
                  <a:pt y="506" x="13247"/>
                  <a:pt y="506" x="13257"/>
                </a:cubicBezTo>
                <a:cubicBezTo>
                  <a:pt y="506" x="13269"/>
                  <a:pt y="504" x="13281"/>
                  <a:pt y="501" x="13293"/>
                </a:cubicBezTo>
                <a:cubicBezTo>
                  <a:pt y="497" x="13306"/>
                  <a:pt y="494" x="13316"/>
                  <a:pt y="490" x="13323"/>
                </a:cubicBezTo>
                <a:cubicBezTo>
                  <a:pt y="490" x="13330"/>
                  <a:pt y="491" x="13337"/>
                  <a:pt y="491" x="13344"/>
                </a:cubicBezTo>
                <a:cubicBezTo>
                  <a:pt y="491" x="13355"/>
                  <a:pt y="490" x="13365"/>
                  <a:pt y="489" x="13377"/>
                </a:cubicBezTo>
                <a:cubicBezTo>
                  <a:pt y="488" x="13396"/>
                  <a:pt y="487" x="13416"/>
                  <a:pt y="487" x="13435"/>
                </a:cubicBezTo>
                <a:cubicBezTo>
                  <a:pt y="487" x="13442"/>
                  <a:pt y="488" x="13449"/>
                  <a:pt y="488" x="13456"/>
                </a:cubicBezTo>
                <a:cubicBezTo>
                  <a:pt y="488" x="13460"/>
                  <a:pt y="488" x="13465"/>
                  <a:pt y="489" x="13470"/>
                </a:cubicBezTo>
                <a:lnTo>
                  <a:pt y="489" x="13470"/>
                </a:lnTo>
                <a:cubicBezTo>
                  <a:pt y="499" x="13474"/>
                  <a:pt y="506" x="13478"/>
                  <a:pt y="509" x="13479"/>
                </a:cubicBezTo>
                <a:cubicBezTo>
                  <a:pt y="509" x="13480"/>
                  <a:pt y="508" x="13480"/>
                  <a:pt y="508" x="13481"/>
                </a:cubicBezTo>
                <a:cubicBezTo>
                  <a:pt y="508" x="13482"/>
                  <a:pt y="513" x="13483"/>
                  <a:pt y="521" x="13483"/>
                </a:cubicBezTo>
                <a:cubicBezTo>
                  <a:pt y="529" x="13483"/>
                  <a:pt y="535" x="13485"/>
                  <a:pt y="538" x="13489"/>
                </a:cubicBezTo>
                <a:cubicBezTo>
                  <a:pt y="541" x="13492"/>
                  <a:pt y="542" x="13494"/>
                  <a:pt y="542" x="13495"/>
                </a:cubicBezTo>
                <a:cubicBezTo>
                  <a:pt y="542" x="13495"/>
                  <a:pt y="542" x="13495"/>
                  <a:pt y="542" x="13495"/>
                </a:cubicBezTo>
                <a:cubicBezTo>
                  <a:pt y="547" x="13496"/>
                  <a:pt y="552" x="13496"/>
                  <a:pt y="558" x="13497"/>
                </a:cubicBezTo>
                <a:cubicBezTo>
                  <a:pt y="563" x="13497"/>
                  <a:pt y="569" x="13497"/>
                  <a:pt y="576" x="13498"/>
                </a:cubicBezTo>
                <a:cubicBezTo>
                  <a:pt y="582" x="13499"/>
                  <a:pt y="589" x="13501"/>
                  <a:pt y="596" x="13503"/>
                </a:cubicBezTo>
                <a:cubicBezTo>
                  <a:pt y="604" x="13505"/>
                  <a:pt y="608" x="13506"/>
                  <a:pt y="609" x="13507"/>
                </a:cubicBezTo>
                <a:cubicBezTo>
                  <a:pt y="609" x="13507"/>
                  <a:pt y="608" x="13508"/>
                  <a:pt y="608" x="13508"/>
                </a:cubicBezTo>
                <a:cubicBezTo>
                  <a:pt y="608" x="13508"/>
                  <a:pt y="611" x="13509"/>
                  <a:pt y="616" x="13509"/>
                </a:cubicBezTo>
                <a:cubicBezTo>
                  <a:pt y="621" x="13509"/>
                  <a:pt y="626" x="13509"/>
                  <a:pt y="629" x="13510"/>
                </a:cubicBezTo>
                <a:cubicBezTo>
                  <a:pt y="632" x="13511"/>
                  <a:pt y="634" x="13512"/>
                  <a:pt y="636" x="13512"/>
                </a:cubicBezTo>
                <a:cubicBezTo>
                  <a:pt y="635" x="13512"/>
                  <a:pt y="635" x="13512"/>
                  <a:pt y="635" x="13511"/>
                </a:cubicBezTo>
                <a:cubicBezTo>
                  <a:pt y="635" x="13511"/>
                  <a:pt y="638" x="13507"/>
                  <a:pt y="644" x="13501"/>
                </a:cubicBezTo>
                <a:cubicBezTo>
                  <a:pt y="659" x="13512"/>
                  <a:pt y="671" x="13519"/>
                  <a:pt y="681" x="13521"/>
                </a:cubicBezTo>
                <a:cubicBezTo>
                  <a:pt y="690" x="13523"/>
                  <a:pt y="700" x="13524"/>
                  <a:pt y="712" x="13526"/>
                </a:cubicBezTo>
                <a:cubicBezTo>
                  <a:pt y="723" x="13527"/>
                  <a:pt y="735" x="13529"/>
                  <a:pt y="748" x="13531"/>
                </a:cubicBezTo>
                <a:cubicBezTo>
                  <a:pt y="761" x="13533"/>
                  <a:pt y="770" x="13537"/>
                  <a:pt y="775" x="13541"/>
                </a:cubicBezTo>
                <a:cubicBezTo>
                  <a:pt y="773" x="13542"/>
                  <a:pt y="773" x="13542"/>
                  <a:pt y="773" x="13542"/>
                </a:cubicBezTo>
                <a:lnTo>
                  <a:pt y="773" x="13542"/>
                </a:lnTo>
                <a:cubicBezTo>
                  <a:pt y="773" x="13542"/>
                  <a:pt y="774" x="13542"/>
                  <a:pt y="777" x="13541"/>
                </a:cubicBezTo>
                <a:cubicBezTo>
                  <a:pt y="781" x="13541"/>
                  <a:pt y="785" x="13541"/>
                  <a:pt y="789" x="13541"/>
                </a:cubicBezTo>
                <a:cubicBezTo>
                  <a:pt y="807" x="13541"/>
                  <a:pt y="824" x="13544"/>
                  <a:pt y="839" x="13549"/>
                </a:cubicBezTo>
                <a:cubicBezTo>
                  <a:pt y="855" x="13555"/>
                  <a:pt y="870" x="13559"/>
                  <a:pt y="885" x="13562"/>
                </a:cubicBezTo>
                <a:cubicBezTo>
                  <a:pt y="912" x="13565"/>
                  <a:pt y="940" x="13568"/>
                  <a:pt y="968" x="13569"/>
                </a:cubicBezTo>
                <a:cubicBezTo>
                  <a:pt y="997" x="13570"/>
                  <a:pt y="1029" x="13574"/>
                  <a:pt y="1067" x="13580"/>
                </a:cubicBezTo>
                <a:cubicBezTo>
                  <a:pt y="1074" x="13595"/>
                  <a:pt y="1081" x="13606"/>
                  <a:pt y="1089" x="13613"/>
                </a:cubicBezTo>
                <a:cubicBezTo>
                  <a:pt y="1097" x="13621"/>
                  <a:pt y="1106" x="13632"/>
                  <a:pt y="1117" x="13647"/>
                </a:cubicBezTo>
                <a:cubicBezTo>
                  <a:pt y="1112" x="13669"/>
                  <a:pt y="1106" x="13686"/>
                  <a:pt y="1097" x="13699"/>
                </a:cubicBezTo>
                <a:cubicBezTo>
                  <a:pt y="1087" x="13712"/>
                  <a:pt y="1078" x="13723"/>
                  <a:pt y="1067" x="13734"/>
                </a:cubicBezTo>
                <a:cubicBezTo>
                  <a:pt y="1056" x="13744"/>
                  <a:pt y="1045" x="13754"/>
                  <a:pt y="1035" x="13763"/>
                </a:cubicBezTo>
                <a:cubicBezTo>
                  <a:pt y="1025" x="13772"/>
                  <a:pt y="1015" x="13784"/>
                  <a:pt y="1003" x="13798"/>
                </a:cubicBezTo>
                <a:cubicBezTo>
                  <a:pt y="993" x="13798"/>
                  <a:pt y="984" x="13800"/>
                  <a:pt y="978" x="13804"/>
                </a:cubicBezTo>
                <a:cubicBezTo>
                  <a:pt y="971" x="13808"/>
                  <a:pt y="962" x="13810"/>
                  <a:pt y="950" x="13810"/>
                </a:cubicBezTo>
                <a:cubicBezTo>
                  <a:pt y="947" x="13810"/>
                  <a:pt y="945" x="13811"/>
                  <a:pt y="945" x="13811"/>
                </a:cubicBezTo>
                <a:cubicBezTo>
                  <a:pt y="945" x="13812"/>
                  <a:pt y="946" x="13813"/>
                  <a:pt y="949" x="13814"/>
                </a:cubicBezTo>
                <a:cubicBezTo>
                  <a:pt y="941" x="13822"/>
                  <a:pt y="928" x="13828"/>
                  <a:pt y="909" x="13834"/>
                </a:cubicBezTo>
                <a:cubicBezTo>
                  <a:pt y="889" x="13840"/>
                  <a:pt y="873" x="13845"/>
                  <a:pt y="860" x="13849"/>
                </a:cubicBezTo>
                <a:cubicBezTo>
                  <a:pt y="848" x="13859"/>
                  <a:pt y="833" x="13867"/>
                  <a:pt y="816" x="13874"/>
                </a:cubicBezTo>
                <a:cubicBezTo>
                  <a:pt y="799" x="13880"/>
                  <a:pt y="782" x="13886"/>
                  <a:pt y="764" x="13891"/>
                </a:cubicBezTo>
                <a:cubicBezTo>
                  <a:pt y="747" x="13896"/>
                  <a:pt y="730" x="13900"/>
                  <a:pt y="714" x="13905"/>
                </a:cubicBezTo>
                <a:cubicBezTo>
                  <a:pt y="697" x="13909"/>
                  <a:pt y="682" x="13916"/>
                  <a:pt y="667" x="13924"/>
                </a:cubicBezTo>
                <a:cubicBezTo>
                  <a:pt y="637" x="13928"/>
                  <a:pt y="609" x="13935"/>
                  <a:pt y="583" x="13945"/>
                </a:cubicBezTo>
                <a:cubicBezTo>
                  <a:pt y="557" x="13954"/>
                  <a:pt y="533" x="13961"/>
                  <a:pt y="510" x="13966"/>
                </a:cubicBezTo>
                <a:cubicBezTo>
                  <a:pt y="508" x="13970"/>
                  <a:pt y="504" x="13976"/>
                  <a:pt y="497" x="13982"/>
                </a:cubicBezTo>
                <a:cubicBezTo>
                  <a:pt y="490" x="13988"/>
                  <a:pt y="484" x="13994"/>
                  <a:pt y="477" x="13999"/>
                </a:cubicBezTo>
                <a:lnTo>
                  <a:pt y="458" x="14013"/>
                </a:lnTo>
                <a:cubicBezTo>
                  <a:pt y="453" x="14017"/>
                  <a:pt y="448" x="14022"/>
                  <a:pt y="442" x="14030"/>
                </a:cubicBezTo>
                <a:cubicBezTo>
                  <a:pt y="425" x="14035"/>
                  <a:pt y="411" x="14038"/>
                  <a:pt y="400" x="14039"/>
                </a:cubicBezTo>
                <a:cubicBezTo>
                  <a:pt y="389" x="14040"/>
                  <a:pt y="378" x="14041"/>
                  <a:pt y="366" x="14041"/>
                </a:cubicBezTo>
                <a:cubicBezTo>
                  <a:pt y="350" x="14041"/>
                  <a:pt y="333" x="14039"/>
                  <a:pt y="314" x="14037"/>
                </a:cubicBezTo>
                <a:cubicBezTo>
                  <a:pt y="295" x="14035"/>
                  <a:pt y="274" x="14029"/>
                  <a:pt y="253" x="14022"/>
                </a:cubicBezTo>
                <a:cubicBezTo>
                  <a:pt y="246" x="14006"/>
                  <a:pt y="243" x="13993"/>
                  <a:pt y="243" x="13984"/>
                </a:cubicBezTo>
                <a:cubicBezTo>
                  <a:pt y="243" x="13959"/>
                  <a:pt y="249" x="13946"/>
                  <a:pt y="261" x="13946"/>
                </a:cubicBezTo>
                <a:lnTo>
                  <a:pt y="261" x="13919"/>
                </a:lnTo>
                <a:cubicBezTo>
                  <a:pt y="290" x="13905"/>
                  <a:pt y="315" x="13895"/>
                  <a:pt y="337" x="13889"/>
                </a:cubicBezTo>
                <a:cubicBezTo>
                  <a:pt y="360" x="13884"/>
                  <a:pt y="380" x="13880"/>
                  <a:pt y="399" x="13877"/>
                </a:cubicBezTo>
                <a:cubicBezTo>
                  <a:pt y="410" x="13868"/>
                  <a:pt y="424" x="13861"/>
                  <a:pt y="441" x="13857"/>
                </a:cubicBezTo>
                <a:cubicBezTo>
                  <a:pt y="459" x="13853"/>
                  <a:pt y="473" x="13852"/>
                  <a:pt y="484" x="13852"/>
                </a:cubicBezTo>
                <a:lnTo>
                  <a:pt y="484" x="13852"/>
                </a:lnTo>
                <a:cubicBezTo>
                  <a:pt y="485" x="13851"/>
                  <a:pt y="487" x="13849"/>
                  <a:pt y="493" x="13843"/>
                </a:cubicBezTo>
                <a:cubicBezTo>
                  <a:pt y="498" x="13838"/>
                  <a:pt y="506" x="13835"/>
                  <a:pt y="517" x="13835"/>
                </a:cubicBezTo>
                <a:cubicBezTo>
                  <a:pt y="523" x="13835"/>
                  <a:pt y="527" x="13835"/>
                  <a:pt y="529" x="13836"/>
                </a:cubicBezTo>
                <a:cubicBezTo>
                  <a:pt y="531" x="13837"/>
                  <a:pt y="532" x="13838"/>
                  <a:pt y="532" x="13838"/>
                </a:cubicBezTo>
                <a:cubicBezTo>
                  <a:pt y="532" x="13838"/>
                  <a:pt y="532" x="13838"/>
                  <a:pt y="532" x="13838"/>
                </a:cubicBezTo>
                <a:lnTo>
                  <a:pt y="532" x="13838"/>
                </a:lnTo>
                <a:cubicBezTo>
                  <a:pt y="534" x="13838"/>
                  <a:pt y="537" x="13837"/>
                  <a:pt y="542" x="13834"/>
                </a:cubicBezTo>
                <a:cubicBezTo>
                  <a:pt y="547" x="13831"/>
                  <a:pt y="552" x="13829"/>
                  <a:pt y="557" x="13827"/>
                </a:cubicBezTo>
                <a:cubicBezTo>
                  <a:pt y="573" x="13820"/>
                  <a:pt y="589" x="13814"/>
                  <a:pt y="605" x="13809"/>
                </a:cubicBezTo>
                <a:cubicBezTo>
                  <a:pt y="621" x="13804"/>
                  <a:pt y="636" x="13800"/>
                  <a:pt y="649" x="13799"/>
                </a:cubicBezTo>
                <a:cubicBezTo>
                  <a:pt y="663" x="13791"/>
                  <a:pt y="679" x="13783"/>
                  <a:pt y="697" x="13777"/>
                </a:cubicBezTo>
                <a:cubicBezTo>
                  <a:pt y="716" x="13771"/>
                  <a:pt y="726" x="13768"/>
                  <a:pt y="728" x="13768"/>
                </a:cubicBezTo>
                <a:cubicBezTo>
                  <a:pt y="728" x="13768"/>
                  <a:pt y="731" x="13767"/>
                  <a:pt y="736" x="13765"/>
                </a:cubicBezTo>
                <a:cubicBezTo>
                  <a:pt y="742" x="13762"/>
                  <a:pt y="747" x="13759"/>
                  <a:pt y="751" x="13754"/>
                </a:cubicBezTo>
                <a:cubicBezTo>
                  <a:pt y="768" x="13752"/>
                  <a:pt y="780" x="13749"/>
                  <a:pt y="789" x="13745"/>
                </a:cubicBezTo>
                <a:cubicBezTo>
                  <a:pt y="797" x="13740"/>
                  <a:pt y="808" x="13734"/>
                  <a:pt y="822" x="13726"/>
                </a:cubicBezTo>
                <a:cubicBezTo>
                  <a:pt y="831" x="13726"/>
                  <a:pt y="839" x="13724"/>
                  <a:pt y="845" x="13722"/>
                </a:cubicBezTo>
                <a:cubicBezTo>
                  <a:pt y="852" x="13720"/>
                  <a:pt y="857" x="13719"/>
                  <a:pt y="860" x="13719"/>
                </a:cubicBezTo>
                <a:cubicBezTo>
                  <a:pt y="863" x="13715"/>
                  <a:pt y="870" x="13710"/>
                  <a:pt y="880" x="13706"/>
                </a:cubicBezTo>
                <a:cubicBezTo>
                  <a:pt y="890" x="13701"/>
                  <a:pt y="898" x="13696"/>
                  <a:pt y="906" x="13692"/>
                </a:cubicBezTo>
                <a:cubicBezTo>
                  <a:pt y="912" x="13689"/>
                  <a:pt y="916" x="13686"/>
                  <a:pt y="920" x="13684"/>
                </a:cubicBezTo>
                <a:lnTo>
                  <a:pt y="920" x="13684"/>
                </a:lnTo>
                <a:cubicBezTo>
                  <a:pt y="919" x="13683"/>
                  <a:pt y="917" x="13683"/>
                  <a:pt y="916" x="13682"/>
                </a:cubicBezTo>
                <a:cubicBezTo>
                  <a:pt y="911" x="13681"/>
                  <a:pt y="905" x="13678"/>
                  <a:pt y="898" x="13675"/>
                </a:cubicBezTo>
                <a:cubicBezTo>
                  <a:pt y="896" x="13674"/>
                  <a:pt y="895" x="13673"/>
                  <a:pt y="893" x="13673"/>
                </a:cubicBezTo>
                <a:lnTo>
                  <a:pt y="893" x="13673"/>
                </a:lnTo>
                <a:cubicBezTo>
                  <a:pt y="893" x="13673"/>
                  <a:pt y="893" x="13673"/>
                  <a:pt y="893" x="13673"/>
                </a:cubicBezTo>
                <a:cubicBezTo>
                  <a:pt y="893" x="13673"/>
                  <a:pt y="893" x="13674"/>
                  <a:pt y="891" x="13675"/>
                </a:cubicBezTo>
                <a:cubicBezTo>
                  <a:pt y="891" x="13674"/>
                  <a:pt y="890" x="13673"/>
                  <a:pt y="890" x="13673"/>
                </a:cubicBezTo>
                <a:lnTo>
                  <a:pt y="890" x="13673"/>
                </a:lnTo>
                <a:cubicBezTo>
                  <a:pt y="890" x="13672"/>
                  <a:pt y="891" x="13672"/>
                  <a:pt y="893" x="13673"/>
                </a:cubicBezTo>
                <a:lnTo>
                  <a:pt y="893" x="13673"/>
                </a:lnTo>
                <a:cubicBezTo>
                  <a:pt y="893" x="13672"/>
                  <a:pt y="891" x="13672"/>
                  <a:pt y="887" x="13672"/>
                </a:cubicBezTo>
                <a:cubicBezTo>
                  <a:pt y="878" x="13672"/>
                  <a:pt y="871" x="13670"/>
                  <a:pt y="866" x="13667"/>
                </a:cubicBezTo>
                <a:cubicBezTo>
                  <a:pt y="860" x="13664"/>
                  <a:pt y="856" x="13662"/>
                  <a:pt y="855" x="13661"/>
                </a:cubicBezTo>
                <a:cubicBezTo>
                  <a:pt y="837" x="13657"/>
                  <a:pt y="820" x="13654"/>
                  <a:pt y="803" x="13651"/>
                </a:cubicBezTo>
                <a:cubicBezTo>
                  <a:pt y="785" x="13648"/>
                  <a:pt y="768" x="13645"/>
                  <a:pt y="750" x="13642"/>
                </a:cubicBezTo>
                <a:cubicBezTo>
                  <a:pt y="688" x="13630"/>
                  <a:pt y="627" x="13616"/>
                  <a:pt y="566" x="13601"/>
                </a:cubicBezTo>
                <a:cubicBezTo>
                  <a:pt y="515" x="13588"/>
                  <a:pt y="463" x="13569"/>
                  <a:pt y="409" x="13544"/>
                </a:cubicBezTo>
                <a:lnTo>
                  <a:pt y="409" x="13544"/>
                </a:lnTo>
                <a:cubicBezTo>
                  <a:pt y="403" x="13542"/>
                  <a:pt y="393" x="13541"/>
                  <a:pt y="381" x="13540"/>
                </a:cubicBezTo>
                <a:cubicBezTo>
                  <a:pt y="381" x="13536"/>
                  <a:pt y="382" x="13533"/>
                  <a:pt y="382" x="13531"/>
                </a:cubicBezTo>
                <a:lnTo>
                  <a:pt y="382" x="13531"/>
                </a:lnTo>
                <a:cubicBezTo>
                  <a:pt y="380" x="13530"/>
                  <a:pt y="378" x="13529"/>
                  <a:pt y="376" x="13528"/>
                </a:cubicBezTo>
                <a:lnTo>
                  <a:pt y="376" x="13468"/>
                </a:lnTo>
                <a:cubicBezTo>
                  <a:pt y="378" x="13468"/>
                  <a:pt y="380" x="13467"/>
                  <a:pt y="381" x="13467"/>
                </a:cubicBezTo>
                <a:lnTo>
                  <a:pt y="381" x="13467"/>
                </a:lnTo>
                <a:cubicBezTo>
                  <a:pt y="382" x="13460"/>
                  <a:pt y="382" x="13456"/>
                  <a:pt y="384" x="13452"/>
                </a:cubicBezTo>
                <a:cubicBezTo>
                  <a:pt y="381" x="13439"/>
                  <a:pt y="379" x="13423"/>
                  <a:pt y="378" x="13405"/>
                </a:cubicBezTo>
                <a:cubicBezTo>
                  <a:pt y="376" x="13388"/>
                  <a:pt y="375" x="13370"/>
                  <a:pt y="375" x="13353"/>
                </a:cubicBezTo>
                <a:cubicBezTo>
                  <a:pt y="375" x="13333"/>
                  <a:pt y="376" x="13314"/>
                  <a:pt y="376" x="13294"/>
                </a:cubicBezTo>
                <a:cubicBezTo>
                  <a:pt y="377" x="13275"/>
                  <a:pt y="377" x="13255"/>
                  <a:pt y="377" x="13232"/>
                </a:cubicBezTo>
                <a:cubicBezTo>
                  <a:pt y="383" x="13219"/>
                  <a:pt y="386" x="13206"/>
                  <a:pt y="386" x="13193"/>
                </a:cubicBezTo>
                <a:cubicBezTo>
                  <a:pt y="386" x="13186"/>
                  <a:pt y="386" x="13179"/>
                  <a:pt y="385" x="13171"/>
                </a:cubicBezTo>
                <a:cubicBezTo>
                  <a:pt y="384" x="13164"/>
                  <a:pt y="382" x="13154"/>
                  <a:pt y="380" x="13140"/>
                </a:cubicBezTo>
                <a:cubicBezTo>
                  <a:pt y="387" x="13131"/>
                  <a:pt y="391" x="13126"/>
                  <a:pt y="391" x="13126"/>
                </a:cubicBezTo>
                <a:lnTo>
                  <a:pt y="391" x="13127"/>
                </a:lnTo>
                <a:cubicBezTo>
                  <a:pt y="393" x="13114"/>
                  <a:pt y="394" x="13103"/>
                  <a:pt y="397" x="13094"/>
                </a:cubicBezTo>
                <a:cubicBezTo>
                  <a:pt y="399" x="13085"/>
                  <a:pt y="402" x="13076"/>
                  <a:pt y="405" x="13067"/>
                </a:cubicBezTo>
                <a:cubicBezTo>
                  <a:pt y="408" x="13059"/>
                  <a:pt y="412" x="13051"/>
                  <a:pt y="416" x="13043"/>
                </a:cubicBezTo>
                <a:cubicBezTo>
                  <a:pt y="421" x="13035"/>
                  <a:pt y="426" x="13026"/>
                  <a:pt y="431" x="13017"/>
                </a:cubicBezTo>
                <a:cubicBezTo>
                  <a:pt y="435" x="13011"/>
                  <a:pt y="439" x="13005"/>
                  <a:pt y="442" x="13000"/>
                </a:cubicBezTo>
                <a:cubicBezTo>
                  <a:pt y="445" x="12994"/>
                  <a:pt y="448" x="12984"/>
                  <a:pt y="452" x="12969"/>
                </a:cubicBezTo>
                <a:cubicBezTo>
                  <a:pt y="461" x="12968"/>
                  <a:pt y="467" x="12967"/>
                  <a:pt y="468" x="12966"/>
                </a:cubicBezTo>
                <a:lnTo>
                  <a:pt y="468" x="12941"/>
                </a:lnTo>
                <a:cubicBezTo>
                  <a:pt y="474" x="12929"/>
                  <a:pt y="479" x="12922"/>
                  <a:pt y="484" x="12919"/>
                </a:cubicBezTo>
                <a:cubicBezTo>
                  <a:pt y="489" x="12916"/>
                  <a:pt y="493" x="12911"/>
                  <a:pt y="497" x="12903"/>
                </a:cubicBezTo>
                <a:cubicBezTo>
                  <a:pt y="511" x="12901"/>
                  <a:pt y="522" x="12900"/>
                  <a:pt y="529" x="12900"/>
                </a:cubicBezTo>
                <a:lnTo>
                  <a:pt y="548" x="12900"/>
                </a:lnTo>
                <a:cubicBezTo>
                  <a:pt y="567" x="12900"/>
                  <a:pt y="586" x="12901"/>
                  <a:pt y="605" x="12902"/>
                </a:cubicBezTo>
                <a:cubicBezTo>
                  <a:pt y="623" x="12904"/>
                  <a:pt y="642" x="12904"/>
                  <a:pt y="660" x="12904"/>
                </a:cubicBezTo>
                <a:lnTo>
                  <a:pt y="660" x="12904"/>
                </a:lnTo>
                <a:cubicBezTo>
                  <a:pt y="670" x="12900"/>
                  <a:pt y="680" x="12896"/>
                  <a:pt y="692" x="12891"/>
                </a:cubicBezTo>
                <a:cubicBezTo>
                  <a:pt y="703" x="12887"/>
                  <a:pt y="715" x="12881"/>
                  <a:pt y="729" x="12873"/>
                </a:cubicBezTo>
                <a:lnTo>
                  <a:pt y="741" x="12873"/>
                </a:lnTo>
                <a:cubicBezTo>
                  <a:pt y="751" x="12873"/>
                  <a:pt y="760" x="12874"/>
                  <a:pt y="766" x="12877"/>
                </a:cubicBezTo>
                <a:cubicBezTo>
                  <a:pt y="773" x="12879"/>
                  <a:pt y="778" x="12881"/>
                  <a:pt y="781" x="12882"/>
                </a:cubicBezTo>
                <a:cubicBezTo>
                  <a:pt y="783" x="12881"/>
                  <a:pt y="787" x="12881"/>
                  <a:pt y="793" x="12880"/>
                </a:cubicBezTo>
                <a:cubicBezTo>
                  <a:pt y="800" x="12880"/>
                  <a:pt y="805" x="12880"/>
                  <a:pt y="810" x="12879"/>
                </a:cubicBezTo>
                <a:cubicBezTo>
                  <a:pt y="815" x="12879"/>
                  <a:pt y="820" x="12878"/>
                  <a:pt y="824" x="12877"/>
                </a:cubicBezTo>
                <a:cubicBezTo>
                  <a:pt y="827" x="12876"/>
                  <a:pt y="832" x="12872"/>
                  <a:pt y="839" x="12867"/>
                </a:cubicBezTo>
                <a:cubicBezTo>
                  <a:pt y="852" x="12871"/>
                  <a:pt y="863" x="12873"/>
                  <a:pt y="871" x="12873"/>
                </a:cubicBezTo>
                <a:cubicBezTo>
                  <a:pt y="880" x="12873"/>
                  <a:pt y="890" x="12872"/>
                  <a:pt y="900" x="12871"/>
                </a:cubicBezTo>
                <a:cubicBezTo>
                  <a:pt y="910" x="12870"/>
                  <a:pt y="921" x="12869"/>
                  <a:pt y="932" x="12869"/>
                </a:cubicBezTo>
                <a:cubicBezTo>
                  <a:pt y="941" x="12869"/>
                  <a:pt y="949" x="12870"/>
                  <a:pt y="955" x="12871"/>
                </a:cubicBezTo>
                <a:cubicBezTo>
                  <a:pt y="957" x="12872"/>
                  <a:pt y="959" x="12873"/>
                  <a:pt y="962" x="12873"/>
                </a:cubicBezTo>
                <a:lnTo>
                  <a:pt y="962" x="12873"/>
                </a:lnTo>
                <a:cubicBezTo>
                  <a:pt y="962" x="12873"/>
                  <a:pt y="962" x="12873"/>
                  <a:pt y="962" x="12873"/>
                </a:cubicBezTo>
                <a:cubicBezTo>
                  <a:pt y="963" x="12870"/>
                  <a:pt y="970" x="12869"/>
                  <a:pt y="984" x="12869"/>
                </a:cubicBezTo>
                <a:lnTo>
                  <a:pt y="991" x="12869"/>
                </a:lnTo>
                <a:cubicBezTo>
                  <a:pt y="1000" x="12873"/>
                  <a:pt y="1009" x="12876"/>
                  <a:pt y="1018" x="12879"/>
                </a:cubicBezTo>
                <a:lnTo>
                  <a:pt y="1018" x="12879"/>
                </a:lnTo>
                <a:cubicBezTo>
                  <a:pt y="1017" x="12875"/>
                  <a:pt y="1017" x="12870"/>
                  <a:pt y="1017" x="12866"/>
                </a:cubicBezTo>
                <a:lnTo>
                  <a:pt y="1017" x="12866"/>
                </a:lnTo>
                <a:cubicBezTo>
                  <a:pt y="1017" x="12866"/>
                  <a:pt y="1017" x="12866"/>
                  <a:pt y="1017" x="12866"/>
                </a:cubicBezTo>
                <a:cubicBezTo>
                  <a:pt y="1017" x="12865"/>
                  <a:pt y="1017" x="12863"/>
                  <a:pt y="1015" x="12859"/>
                </a:cubicBezTo>
                <a:cubicBezTo>
                  <a:pt y="1014" x="12857"/>
                  <a:pt y="1014" x="12856"/>
                  <a:pt y="1013" x="12854"/>
                </a:cubicBezTo>
                <a:lnTo>
                  <a:pt y="1013" x="12854"/>
                </a:lnTo>
                <a:lnTo>
                  <a:pt y="992" x="12854"/>
                </a:lnTo>
                <a:cubicBezTo>
                  <a:pt y="998" x="12836"/>
                  <a:pt y="1001" x="12827"/>
                  <a:pt y="1001" x="12826"/>
                </a:cubicBezTo>
                <a:lnTo>
                  <a:pt y="1001" x="12821"/>
                </a:lnTo>
                <a:cubicBezTo>
                  <a:pt y="1001" x="12812"/>
                  <a:pt y="1000" x="12802"/>
                  <a:pt y="997" x="12793"/>
                </a:cubicBezTo>
                <a:cubicBezTo>
                  <a:pt y="994" x="12783"/>
                  <a:pt y="989" x="12775"/>
                  <a:pt y="982" x="12767"/>
                </a:cubicBezTo>
                <a:cubicBezTo>
                  <a:pt y="976" x="12745"/>
                  <a:pt y="970" x="12724"/>
                  <a:pt y="964" x="12705"/>
                </a:cubicBezTo>
                <a:cubicBezTo>
                  <a:pt y="958" x="12686"/>
                  <a:pt y="948" x="12668"/>
                  <a:pt y="933" x="12652"/>
                </a:cubicBezTo>
                <a:lnTo>
                  <a:pt y="933" x="12627"/>
                </a:lnTo>
                <a:cubicBezTo>
                  <a:pt y="925" x="12614"/>
                  <a:pt y="917" x="12598"/>
                  <a:pt y="910" x="12580"/>
                </a:cubicBezTo>
                <a:cubicBezTo>
                  <a:pt y="903" x="12561"/>
                  <a:pt y="897" x="12543"/>
                  <a:pt y="891" x="12525"/>
                </a:cubicBezTo>
                <a:cubicBezTo>
                  <a:pt y="886" x="12507"/>
                  <a:pt y="879" x="12490"/>
                  <a:pt y="873" x="12474"/>
                </a:cubicBezTo>
                <a:cubicBezTo>
                  <a:pt y="866" x="12459"/>
                  <a:pt y="855" x="12443"/>
                  <a:pt y="840" x="12426"/>
                </a:cubicBezTo>
                <a:cubicBezTo>
                  <a:pt y="842" x="12419"/>
                  <a:pt y="843" x="12414"/>
                  <a:pt y="843" x="12410"/>
                </a:cubicBezTo>
                <a:cubicBezTo>
                  <a:pt y="843" x="12409"/>
                  <a:pt y="843" x="12409"/>
                  <a:pt y="843" x="12408"/>
                </a:cubicBezTo>
                <a:cubicBezTo>
                  <a:pt y="842" x="12405"/>
                  <a:pt y="841" x="12402"/>
                  <a:pt y="838" x="12398"/>
                </a:cubicBezTo>
                <a:cubicBezTo>
                  <a:pt y="837" x="12397"/>
                  <a:pt y="836" x="12395"/>
                  <a:pt y="835" x="12394"/>
                </a:cubicBezTo>
                <a:lnTo>
                  <a:pt y="835" x="12394"/>
                </a:lnTo>
                <a:cubicBezTo>
                  <a:pt y="832" x="12399"/>
                  <a:pt y="828" x="12408"/>
                  <a:pt y="823" x="12419"/>
                </a:cubicBezTo>
                <a:cubicBezTo>
                  <a:pt y="816" x="12434"/>
                  <a:pt y="808" x="12446"/>
                  <a:pt y="797" x="12456"/>
                </a:cubicBezTo>
                <a:cubicBezTo>
                  <a:pt y="789" x="12482"/>
                  <a:pt y="778" x="12506"/>
                  <a:pt y="763" x="12530"/>
                </a:cubicBezTo>
                <a:cubicBezTo>
                  <a:pt y="748" x="12554"/>
                  <a:pt y="735" x="12580"/>
                  <a:pt y="723" x="12609"/>
                </a:cubicBezTo>
                <a:cubicBezTo>
                  <a:pt y="710" x="12618"/>
                  <a:pt y="701" x="12627"/>
                  <a:pt y="695" x="12638"/>
                </a:cubicBezTo>
                <a:cubicBezTo>
                  <a:pt y="689" x="12648"/>
                  <a:pt y="682" x="12659"/>
                  <a:pt y="674" x="12671"/>
                </a:cubicBezTo>
                <a:cubicBezTo>
                  <a:pt y="670" x="12676"/>
                  <a:pt y="665" x="12682"/>
                  <a:pt y="660" x="12689"/>
                </a:cubicBezTo>
                <a:cubicBezTo>
                  <a:pt y="655" x="12696"/>
                  <a:pt y="652" x="12701"/>
                  <a:pt y="652" x="12702"/>
                </a:cubicBezTo>
                <a:lnTo>
                  <a:pt y="652" x="12702"/>
                </a:lnTo>
                <a:cubicBezTo>
                  <a:pt y="652" x="12701"/>
                  <a:pt y="657" x="12710"/>
                  <a:pt y="666" x="12728"/>
                </a:cubicBezTo>
                <a:cubicBezTo>
                  <a:pt y="641" x="12728"/>
                  <a:pt y="628" x="12729"/>
                  <a:pt y="628" x="12729"/>
                </a:cubicBezTo>
                <a:cubicBezTo>
                  <a:pt y="627" x="12730"/>
                  <a:pt y="626" x="12731"/>
                  <a:pt y="624" x="12733"/>
                </a:cubicBezTo>
                <a:lnTo>
                  <a:pt y="617" x="12747"/>
                </a:lnTo>
                <a:cubicBezTo>
                  <a:pt y="611" x="12756"/>
                  <a:pt y="608" x="12761"/>
                  <a:pt y="608" x="12761"/>
                </a:cubicBezTo>
                <a:lnTo>
                  <a:pt y="608" x="12779"/>
                </a:lnTo>
                <a:cubicBezTo>
                  <a:pt y="590" x="12789"/>
                  <a:pt y="581" x="12794"/>
                  <a:pt y="580" x="12794"/>
                </a:cubicBezTo>
                <a:cubicBezTo>
                  <a:pt y="576" x="12805"/>
                  <a:pt y="567" x="12817"/>
                  <a:pt y="555" x="12830"/>
                </a:cubicBezTo>
                <a:cubicBezTo>
                  <a:pt y="542" x="12843"/>
                  <a:pt y="529" x="12855"/>
                  <a:pt y="515" x="12865"/>
                </a:cubicBezTo>
                <a:cubicBezTo>
                  <a:pt y="501" x="12875"/>
                  <a:pt y="487" x="12884"/>
                  <a:pt y="474" x="12893"/>
                </a:cubicBezTo>
                <a:cubicBezTo>
                  <a:pt y="460" x="12902"/>
                  <a:pt y="446" x="12913"/>
                  <a:pt y="432" x="12928"/>
                </a:cubicBezTo>
                <a:cubicBezTo>
                  <a:pt y="417" x="12929"/>
                  <a:pt y="406" x="12932"/>
                  <a:pt y="399" x="12936"/>
                </a:cubicBezTo>
                <a:cubicBezTo>
                  <a:pt y="392" x="12940"/>
                  <a:pt y="382" x="12947"/>
                  <a:pt y="368" x="12956"/>
                </a:cubicBezTo>
                <a:cubicBezTo>
                  <a:pt y="357" x="12955"/>
                  <a:pt y="347" x="12956"/>
                  <a:pt y="338" x="12959"/>
                </a:cubicBezTo>
                <a:cubicBezTo>
                  <a:pt y="329" x="12962"/>
                  <a:pt y="319" x="12964"/>
                  <a:pt y="307" x="12964"/>
                </a:cubicBezTo>
                <a:cubicBezTo>
                  <a:pt y="294" x="12964"/>
                  <a:pt y="284" x="12961"/>
                  <a:pt y="278" x="12957"/>
                </a:cubicBezTo>
                <a:cubicBezTo>
                  <a:pt y="273" x="12954"/>
                  <a:pt y="269" x="12952"/>
                  <a:pt y="266" x="12951"/>
                </a:cubicBezTo>
                <a:lnTo>
                  <a:pt y="266" x="12951"/>
                </a:lnTo>
                <a:cubicBezTo>
                  <a:pt y="266" x="12951"/>
                  <a:pt y="266" x="12951"/>
                  <a:pt y="265" x="12951"/>
                </a:cubicBezTo>
                <a:cubicBezTo>
                  <a:pt y="265" x="12952"/>
                  <a:pt y="258" x="12952"/>
                  <a:pt y="246" x="12952"/>
                </a:cubicBezTo>
                <a:cubicBezTo>
                  <a:pt y="241" x="12943"/>
                  <a:pt y="236" x="12938"/>
                  <a:pt y="232" x="12936"/>
                </a:cubicBezTo>
                <a:cubicBezTo>
                  <a:pt y="229" x="12934"/>
                  <a:pt y="222" x="12931"/>
                  <a:pt y="214" x="12928"/>
                </a:cubicBezTo>
                <a:cubicBezTo>
                  <a:pt y="195" x="12903"/>
                  <a:pt y="179" x="12877"/>
                  <a:pt y="167" x="12852"/>
                </a:cubicBezTo>
                <a:cubicBezTo>
                  <a:pt y="155" x="12827"/>
                  <a:pt y="146" x="12800"/>
                  <a:pt y="138" x="12773"/>
                </a:cubicBezTo>
                <a:cubicBezTo>
                  <a:pt y="131" x="12745"/>
                  <a:pt y="126" x="12718"/>
                  <a:pt y="123" x="12690"/>
                </a:cubicBezTo>
                <a:cubicBezTo>
                  <a:pt y="119" x="12663"/>
                  <a:pt y="118" x="12636"/>
                  <a:pt y="118" x="12610"/>
                </a:cubicBezTo>
                <a:cubicBezTo>
                  <a:pt y="118" x="12598"/>
                  <a:pt y="118" x="12587"/>
                  <a:pt y="119" x="12575"/>
                </a:cubicBezTo>
                <a:cubicBezTo>
                  <a:pt y="119" x="12564"/>
                  <a:pt y="120" x="12555"/>
                  <a:pt y="121" x="12548"/>
                </a:cubicBezTo>
                <a:cubicBezTo>
                  <a:pt y="117" x="12543"/>
                  <a:pt y="116" x="12535"/>
                  <a:pt y="116" x="12524"/>
                </a:cubicBezTo>
                <a:close/>
              </a:path>
            </a:pathLst>
          </a:custGeom>
          <a:solidFill>
            <a:srgbClr val="B45F06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</p:sp>
      <p:cxnSp>
        <p:nvCxnSpPr>
          <p:cNvPr id="30" name="Shape 30"/>
          <p:cNvCxnSpPr/>
          <p:nvPr/>
        </p:nvCxnSpPr>
        <p:spPr>
          <a:xfrm rot="10800000" flipH="1">
            <a:off y="788724" x="1565900"/>
            <a:ext cy="22800" cx="59093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31" name="Shape 31"/>
          <p:cNvCxnSpPr/>
          <p:nvPr/>
        </p:nvCxnSpPr>
        <p:spPr>
          <a:xfrm>
            <a:off y="857250" x="4526275"/>
            <a:ext cy="4115100" cx="288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32" name="Shape 32"/>
          <p:cNvCxnSpPr/>
          <p:nvPr/>
        </p:nvCxnSpPr>
        <p:spPr>
          <a:xfrm>
            <a:off y="4972050" x="1405900"/>
            <a:ext cy="34200" cx="62409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33" name="Shape 33"/>
          <p:cNvCxnSpPr/>
          <p:nvPr/>
        </p:nvCxnSpPr>
        <p:spPr>
          <a:xfrm rot="10800000">
            <a:off y="1177300" x="2960274"/>
            <a:ext cy="0" cx="15660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34" name="Shape 34"/>
          <p:cNvSpPr txBox="1"/>
          <p:nvPr/>
        </p:nvSpPr>
        <p:spPr>
          <a:xfrm>
            <a:off y="840137" x="3068875"/>
            <a:ext cy="239999" cx="13488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1200" lang="en">
                <a:solidFill>
                  <a:srgbClr val="B45F06"/>
                </a:solidFill>
                <a:latin typeface="Arvo"/>
                <a:ea typeface="Arvo"/>
                <a:cs typeface="Arvo"/>
                <a:sym typeface="Arvo"/>
              </a:rPr>
              <a:t>1960</a:t>
            </a:r>
          </a:p>
        </p:txBody>
      </p:sp>
      <p:pic>
        <p:nvPicPr>
          <p:cNvPr id="35" name="Shape 3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824550" x="151400"/>
            <a:ext cy="1958567" cx="266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Shape 3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112826" x="6685500"/>
            <a:ext cy="1210765" cx="21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3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2469850" x="6930400"/>
            <a:ext cy="1210841" cx="21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38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2259325" x="5520850"/>
            <a:ext cy="1905000" cx="14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y="2154537" x="1317925"/>
            <a:ext cy="2114550" cx="21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40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y="2796187" x="6255025"/>
            <a:ext cy="1382523" cx="156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y="1112816" x="6149287"/>
            <a:ext cy="1382056" cx="181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2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y="2382187" x="18087"/>
            <a:ext cy="2505075" cx="18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43"/>
          <p:cNvPicPr preferRelativeResize="0"/>
          <p:nvPr/>
        </p:nvPicPr>
        <p:blipFill>
          <a:blip r:embed="rId11"/>
          <a:stretch>
            <a:fillRect/>
          </a:stretch>
        </p:blipFill>
        <p:spPr>
          <a:xfrm>
            <a:off y="2806062" x="-3084200"/>
            <a:ext cy="1885950" cx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Shape 44"/>
          <p:cNvPicPr preferRelativeResize="0"/>
          <p:nvPr/>
        </p:nvPicPr>
        <p:blipFill>
          <a:blip r:embed="rId12"/>
          <a:stretch>
            <a:fillRect/>
          </a:stretch>
        </p:blipFill>
        <p:spPr>
          <a:xfrm>
            <a:off y="2624900" x="725975"/>
            <a:ext cy="1904999" cx="266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/>
          <p:cNvPicPr preferRelativeResize="0"/>
          <p:nvPr/>
        </p:nvPicPr>
        <p:blipFill>
          <a:blip r:embed="rId13"/>
          <a:stretch>
            <a:fillRect/>
          </a:stretch>
        </p:blipFill>
        <p:spPr>
          <a:xfrm>
            <a:off y="2610800" x="1779587"/>
            <a:ext cy="2276475" cx="20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/>
          <p:cNvPicPr preferRelativeResize="0"/>
          <p:nvPr/>
        </p:nvPicPr>
        <p:blipFill>
          <a:blip r:embed="rId14"/>
          <a:stretch>
            <a:fillRect/>
          </a:stretch>
        </p:blipFill>
        <p:spPr>
          <a:xfrm>
            <a:off y="1854987" x="144762"/>
            <a:ext cy="1143000" cx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/>
          <p:cNvPicPr preferRelativeResize="0"/>
          <p:nvPr/>
        </p:nvPicPr>
        <p:blipFill>
          <a:blip r:embed="rId15"/>
          <a:stretch>
            <a:fillRect/>
          </a:stretch>
        </p:blipFill>
        <p:spPr>
          <a:xfrm>
            <a:off y="3059425" x="601887"/>
            <a:ext cy="1847850" cx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>
          <a:blip r:embed="rId16"/>
          <a:stretch>
            <a:fillRect/>
          </a:stretch>
        </p:blipFill>
        <p:spPr>
          <a:xfrm>
            <a:off y="3599400" x="5291975"/>
            <a:ext cy="1347436" cx="2162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" name="Shape 49"/>
          <p:cNvCxnSpPr/>
          <p:nvPr/>
        </p:nvCxnSpPr>
        <p:spPr>
          <a:xfrm>
            <a:off y="1451600" x="4537700"/>
            <a:ext cy="0" cx="16115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50" name="Shape 50"/>
          <p:cNvSpPr txBox="1"/>
          <p:nvPr/>
        </p:nvSpPr>
        <p:spPr>
          <a:xfrm>
            <a:off y="1167275" x="4800500"/>
            <a:ext cy="205799" cx="13488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1200" lang="en">
                <a:solidFill>
                  <a:srgbClr val="B45F06"/>
                </a:solidFill>
                <a:latin typeface="Arvo"/>
                <a:ea typeface="Arvo"/>
                <a:cs typeface="Arvo"/>
                <a:sym typeface="Arvo"/>
              </a:rPr>
              <a:t>1961</a:t>
            </a:r>
          </a:p>
        </p:txBody>
      </p:sp>
      <p:cxnSp>
        <p:nvCxnSpPr>
          <p:cNvPr id="51" name="Shape 51"/>
          <p:cNvCxnSpPr/>
          <p:nvPr/>
        </p:nvCxnSpPr>
        <p:spPr>
          <a:xfrm rot="10800000">
            <a:off y="2137400" x="3531849"/>
            <a:ext cy="0" cx="1017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52" name="Shape 52"/>
          <p:cNvSpPr txBox="1"/>
          <p:nvPr/>
        </p:nvSpPr>
        <p:spPr>
          <a:xfrm>
            <a:off y="1819275" x="3580775"/>
            <a:ext cy="239999" cx="9717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1200" lang="en">
                <a:solidFill>
                  <a:srgbClr val="B45F06"/>
                </a:solidFill>
                <a:latin typeface="Arvo"/>
                <a:ea typeface="Arvo"/>
                <a:cs typeface="Arvo"/>
                <a:sym typeface="Arvo"/>
              </a:rPr>
              <a:t>1962</a:t>
            </a:r>
          </a:p>
        </p:txBody>
      </p:sp>
      <p:cxnSp>
        <p:nvCxnSpPr>
          <p:cNvPr id="53" name="Shape 53"/>
          <p:cNvCxnSpPr/>
          <p:nvPr/>
        </p:nvCxnSpPr>
        <p:spPr>
          <a:xfrm rot="10800000" flipH="1">
            <a:off y="2606074" x="4549150"/>
            <a:ext cy="11400" cx="9717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54" name="Shape 54"/>
          <p:cNvSpPr txBox="1"/>
          <p:nvPr/>
        </p:nvSpPr>
        <p:spPr>
          <a:xfrm>
            <a:off y="2323600" x="4753750"/>
            <a:ext cy="205799" cx="9029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1200" lang="en">
                <a:solidFill>
                  <a:srgbClr val="B45F06"/>
                </a:solidFill>
                <a:latin typeface="Arvo"/>
                <a:ea typeface="Arvo"/>
                <a:cs typeface="Arvo"/>
                <a:sym typeface="Arvo"/>
              </a:rPr>
              <a:t>1963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17"/>
          <a:stretch>
            <a:fillRect/>
          </a:stretch>
        </p:blipFill>
        <p:spPr>
          <a:xfrm>
            <a:off y="3998199" x="6610350"/>
            <a:ext cy="1008062" cx="2419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" name="Shape 56"/>
          <p:cNvCxnSpPr/>
          <p:nvPr/>
        </p:nvCxnSpPr>
        <p:spPr>
          <a:xfrm rot="10800000">
            <a:off y="3291850" x="3543250"/>
            <a:ext cy="0" cx="1005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57" name="Shape 57"/>
          <p:cNvSpPr txBox="1"/>
          <p:nvPr/>
        </p:nvSpPr>
        <p:spPr>
          <a:xfrm>
            <a:off y="2954675" x="3729425"/>
            <a:ext cy="239999" cx="674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1200" lang="en">
                <a:solidFill>
                  <a:srgbClr val="B45F06"/>
                </a:solidFill>
                <a:latin typeface="Arvo"/>
                <a:ea typeface="Arvo"/>
                <a:cs typeface="Arvo"/>
                <a:sym typeface="Arvo"/>
              </a:rPr>
              <a:t>1964</a:t>
            </a:r>
          </a:p>
        </p:txBody>
      </p:sp>
      <p:cxnSp>
        <p:nvCxnSpPr>
          <p:cNvPr id="58" name="Shape 58"/>
          <p:cNvCxnSpPr/>
          <p:nvPr/>
        </p:nvCxnSpPr>
        <p:spPr>
          <a:xfrm>
            <a:off y="3657600" x="4560575"/>
            <a:ext cy="11400" cx="7313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59" name="Shape 59"/>
          <p:cNvSpPr txBox="1"/>
          <p:nvPr/>
        </p:nvSpPr>
        <p:spPr>
          <a:xfrm>
            <a:off y="3401400" x="4554925"/>
            <a:ext cy="205799" cx="674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1200" lang="en">
                <a:solidFill>
                  <a:srgbClr val="B45F06"/>
                </a:solidFill>
                <a:latin typeface="Arvo"/>
                <a:ea typeface="Arvo"/>
                <a:cs typeface="Arvo"/>
                <a:sym typeface="Arvo"/>
              </a:rPr>
              <a:t>1965</a:t>
            </a:r>
          </a:p>
        </p:txBody>
      </p:sp>
      <p:cxnSp>
        <p:nvCxnSpPr>
          <p:cNvPr id="60" name="Shape 60"/>
          <p:cNvCxnSpPr/>
          <p:nvPr/>
        </p:nvCxnSpPr>
        <p:spPr>
          <a:xfrm rot="10800000">
            <a:off y="4114824" x="3634774"/>
            <a:ext cy="11400" cx="9258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sp>
        <p:nvSpPr>
          <p:cNvPr id="61" name="Shape 61"/>
          <p:cNvSpPr txBox="1"/>
          <p:nvPr/>
        </p:nvSpPr>
        <p:spPr>
          <a:xfrm>
            <a:off y="3863350" x="3657600"/>
            <a:ext cy="239999" cx="8688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1200" lang="en">
                <a:solidFill>
                  <a:srgbClr val="B45F06"/>
                </a:solidFill>
                <a:latin typeface="Arvo"/>
                <a:ea typeface="Arvo"/>
                <a:cs typeface="Arvo"/>
                <a:sym typeface="Arvo"/>
              </a:rPr>
              <a:t>1966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y="1143937" x="6149300"/>
            <a:ext cy="205799" cx="21621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</a:rPr>
              <a:t>L'office de la langue française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y="3505250" x="5688375"/>
            <a:ext cy="144299" cx="13488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CC4125"/>
                </a:solidFill>
              </a:rPr>
              <a:t>Lester B. Pearson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y="4504425" x="105100"/>
            <a:ext cy="382799" cx="23658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</a:rPr>
              <a:t>Paul-Gérin Lajoie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y="4143525" x="1891700"/>
            <a:ext cy="320699" cx="21621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E69138"/>
                </a:solidFill>
              </a:rPr>
              <a:t>La reine Elizabeth II a visité à Québec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y="3152950" x="7058087"/>
            <a:ext cy="320699" cx="1906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E69138"/>
                </a:solidFill>
              </a:rPr>
              <a:t>SIDBEC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2" fill="hold" presetSubtype="8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23" fill="hold" presetSubtype="32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2" fill="hold" presetSubtype="8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2" fill="hold" presetSubtype="8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23" fill="hold" presetSubtype="32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2" fill="hold" presetSubtype="8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2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2" fill="hold" presetSubtype="8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2" fill="hold" presetSubtype="8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2" fill="hold" presetSubtype="8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2" fill="hold" presetSubtype="8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2" fill="hold" presetSubtype="8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2" fill="hold" presetSubtype="8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7B7B7"/>
        </a:solidFill>
      </p:bgPr>
    </p:bg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 txBox="1"/>
          <p:nvPr/>
        </p:nvSpPr>
        <p:spPr>
          <a:xfrm>
            <a:off y="391315" x="1548103"/>
            <a:ext cy="274800" cx="58466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sz="3600" lang="en">
                <a:solidFill>
                  <a:srgbClr val="0E49B1"/>
                </a:solidFill>
                <a:latin typeface="Rock Salt"/>
                <a:ea typeface="Rock Salt"/>
                <a:cs typeface="Rock Salt"/>
                <a:sym typeface="Rock Salt"/>
              </a:rPr>
              <a:t>Hydro-Québec 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y="2143350" x="1150700"/>
            <a:ext cy="551399" cx="365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3" name="Shape 73"/>
          <p:cNvPicPr preferRelativeResize="0"/>
          <p:nvPr/>
        </p:nvPicPr>
        <p:blipFill>
          <a:blip r:embed="rId3"/>
          <a:stretch>
            <a:fillRect/>
          </a:stretch>
        </p:blipFill>
        <p:spPr>
          <a:xfrm flipH="1">
            <a:off y="829800" x="226587"/>
            <a:ext cy="1812225" cx="1177941"/>
          </a:xfrm>
          <a:prstGeom prst="rect">
            <a:avLst/>
          </a:prstGeom>
        </p:spPr>
      </p:pic>
      <p:sp>
        <p:nvSpPr>
          <p:cNvPr id="74" name="Shape 74"/>
          <p:cNvSpPr txBox="1"/>
          <p:nvPr/>
        </p:nvSpPr>
        <p:spPr>
          <a:xfrm>
            <a:off y="2642025" x="-272700"/>
            <a:ext cy="457200" cx="21764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1600" lang="en"/>
              <a:t>René Lévesque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347450" x="1732137"/>
            <a:ext cy="1010900" cx="2333974"/>
          </a:xfrm>
          <a:prstGeom prst="rect">
            <a:avLst/>
          </a:prstGeom>
        </p:spPr>
      </p:pic>
      <p:sp>
        <p:nvSpPr>
          <p:cNvPr id="76" name="Shape 76"/>
          <p:cNvSpPr txBox="1"/>
          <p:nvPr/>
        </p:nvSpPr>
        <p:spPr>
          <a:xfrm>
            <a:off y="2358350" x="1900875"/>
            <a:ext cy="457200" cx="19964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1600" lang="en"/>
              <a:t>Nationalisement 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1674287" x="6195350"/>
            <a:ext cy="2143125" cx="2857500"/>
          </a:xfrm>
          <a:prstGeom prst="rect">
            <a:avLst/>
          </a:prstGeom>
        </p:spPr>
      </p:pic>
      <p:sp>
        <p:nvSpPr>
          <p:cNvPr id="78" name="Shape 78"/>
          <p:cNvSpPr txBox="1"/>
          <p:nvPr/>
        </p:nvSpPr>
        <p:spPr>
          <a:xfrm>
            <a:off y="3963712" x="6457100"/>
            <a:ext cy="457200" cx="23339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lnSpc>
                <a:spcPct val="123100"/>
              </a:lnSpc>
              <a:spcBef>
                <a:spcPts val="0"/>
              </a:spcBef>
              <a:buNone/>
            </a:pPr>
            <a:r>
              <a:rPr sz="1600" lang="en"/>
              <a:t>Diff</a:t>
            </a:r>
            <a:r>
              <a:rPr sz="1600" lang="en">
                <a:solidFill>
                  <a:schemeClr val="dk1"/>
                </a:solidFill>
              </a:rPr>
              <a:t>é</a:t>
            </a:r>
            <a:r>
              <a:rPr sz="1600" lang="en"/>
              <a:t>rence en bénéfice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9" name="Shape 79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1576437" x="4222025"/>
            <a:ext cy="2767024" cx="1648684"/>
          </a:xfrm>
          <a:prstGeom prst="rect">
            <a:avLst/>
          </a:prstGeom>
        </p:spPr>
      </p:pic>
      <p:sp>
        <p:nvSpPr>
          <p:cNvPr id="80" name="Shape 80"/>
          <p:cNvSpPr txBox="1"/>
          <p:nvPr/>
        </p:nvSpPr>
        <p:spPr>
          <a:xfrm>
            <a:off y="4420925" x="3646112"/>
            <a:ext cy="457200" cx="28004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1600" lang="en"/>
              <a:t>Voter pour le parti Liberal!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y="3039662" x="1150687"/>
            <a:ext cy="1533449" cx="2379724"/>
          </a:xfrm>
          <a:prstGeom prst="rect">
            <a:avLst/>
          </a:prstGeom>
        </p:spPr>
      </p:pic>
      <p:sp>
        <p:nvSpPr>
          <p:cNvPr id="82" name="Shape 82"/>
          <p:cNvSpPr txBox="1"/>
          <p:nvPr/>
        </p:nvSpPr>
        <p:spPr>
          <a:xfrm>
            <a:off y="4686300" x="1022637"/>
            <a:ext cy="457200" cx="26358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1600" lang="en"/>
              <a:t>Projet deHydro-Queb</a:t>
            </a:r>
            <a:r>
              <a:rPr sz="1600" lang="en">
                <a:solidFill>
                  <a:schemeClr val="dk1"/>
                </a:solidFill>
              </a:rPr>
              <a:t>é</a:t>
            </a:r>
            <a:r>
              <a:rPr sz="1600" lang="en"/>
              <a:t>c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9" name="Shape 8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66100" x="0"/>
            <a:ext cy="5143499" cx="9144000"/>
          </a:xfrm>
          <a:prstGeom prst="rect">
            <a:avLst/>
          </a:prstGeom>
        </p:spPr>
      </p:pic>
      <p:sp>
        <p:nvSpPr>
          <p:cNvPr id="90" name="Shape 90"/>
          <p:cNvSpPr txBox="1"/>
          <p:nvPr/>
        </p:nvSpPr>
        <p:spPr>
          <a:xfrm>
            <a:off y="160850" x="431875"/>
            <a:ext cy="457200" cx="8457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sz="3600" lang="en">
                <a:solidFill>
                  <a:srgbClr val="452402"/>
                </a:solidFill>
                <a:latin typeface="Rock Salt"/>
                <a:ea typeface="Rock Salt"/>
                <a:cs typeface="Rock Salt"/>
                <a:sym typeface="Rock Salt"/>
              </a:rPr>
              <a:t>Régie de rentes du Québec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045750" x="140100"/>
            <a:ext cy="3401025" cx="3353594"/>
          </a:xfrm>
          <a:prstGeom prst="rect">
            <a:avLst/>
          </a:prstGeom>
        </p:spPr>
      </p:pic>
      <p:sp>
        <p:nvSpPr>
          <p:cNvPr id="92" name="Shape 92"/>
          <p:cNvSpPr txBox="1"/>
          <p:nvPr/>
        </p:nvSpPr>
        <p:spPr>
          <a:xfrm>
            <a:off y="2905875" x="4796900"/>
            <a:ext cy="457200" cx="365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 txBox="1"/>
          <p:nvPr/>
        </p:nvSpPr>
        <p:spPr>
          <a:xfrm>
            <a:off y="872087" x="6691675"/>
            <a:ext cy="457200" cx="2197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  <p:pic>
        <p:nvPicPr>
          <p:cNvPr id="94" name="Shape 94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1816650" x="3641500"/>
            <a:ext cy="2239900" cx="3050174"/>
          </a:xfrm>
          <a:prstGeom prst="rect">
            <a:avLst/>
          </a:prstGeom>
        </p:spPr>
      </p:pic>
      <p:pic>
        <p:nvPicPr>
          <p:cNvPr id="95" name="Shape 95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1583350" x="6839475"/>
            <a:ext cy="1676000" cx="21971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 txBox="1"/>
          <p:nvPr>
            <p:ph type="ctrTitle"/>
          </p:nvPr>
        </p:nvSpPr>
        <p:spPr>
          <a:xfrm>
            <a:off y="217351" x="500700"/>
            <a:ext cy="13359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>
                <a:latin typeface="Rock Salt"/>
                <a:ea typeface="Rock Salt"/>
                <a:cs typeface="Rock Salt"/>
                <a:sym typeface="Rock Salt"/>
              </a:rPr>
              <a:t>syndicalisation de la fonction publique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487097" x="25"/>
            <a:ext cy="1335849" cx="1976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1487100" x="5029024"/>
            <a:ext cy="2514374" cx="381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y="2822937" x="264450"/>
            <a:ext cy="224700" cx="23510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Union Nationale 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y="4080800" x="5212500"/>
            <a:ext cy="224700" cx="3450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Nombre de travailleurs civils dans une union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y="4563375" x="2754962"/>
            <a:ext cy="277800" cx="25985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Jean Lesage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6" name="Shape 106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1553250" x="2327025"/>
            <a:ext cy="2902592" cx="2351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11" name="Shape 11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31025" x="265225"/>
            <a:ext cy="2490275" cx="332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y="646050" x="2051850"/>
            <a:ext cy="457200" cx="365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 txBox="1"/>
          <p:nvPr/>
        </p:nvSpPr>
        <p:spPr>
          <a:xfrm>
            <a:off y="188850" x="3860500"/>
            <a:ext cy="457200" cx="6970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3600" lang="en">
                <a:solidFill>
                  <a:srgbClr val="980000"/>
                </a:solidFill>
                <a:latin typeface="Rock Salt"/>
                <a:ea typeface="Rock Salt"/>
                <a:cs typeface="Rock Salt"/>
                <a:sym typeface="Rock Salt"/>
              </a:rPr>
              <a:t>Sécularisation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3111300" x="3373700"/>
            <a:ext cy="1834950" cx="2615449"/>
          </a:xfrm>
          <a:prstGeom prst="rect">
            <a:avLst/>
          </a:prstGeom>
        </p:spPr>
      </p:pic>
      <p:pic>
        <p:nvPicPr>
          <p:cNvPr id="115" name="Shape 115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986346" x="5833875"/>
            <a:ext cy="1834949" cx="2794342"/>
          </a:xfrm>
          <a:prstGeom prst="rect">
            <a:avLst/>
          </a:prstGeom>
        </p:spPr>
      </p:pic>
      <p:sp>
        <p:nvSpPr>
          <p:cNvPr id="116" name="Shape 116"/>
          <p:cNvSpPr txBox="1"/>
          <p:nvPr/>
        </p:nvSpPr>
        <p:spPr>
          <a:xfrm>
            <a:off y="3178600" x="324800"/>
            <a:ext cy="578400" cx="2455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1800" lang="en">
                <a:solidFill>
                  <a:srgbClr val="00FFFF"/>
                </a:solidFill>
                <a:latin typeface="Arvo"/>
                <a:ea typeface="Arvo"/>
                <a:cs typeface="Arvo"/>
                <a:sym typeface="Arvo"/>
              </a:rPr>
              <a:t>La Religion Catholique: Le Statut de Principal Organisateur de la Société Au Québec---------&gt;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y="2907125" x="6068500"/>
            <a:ext cy="959700" cx="2554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1800" lang="en">
                <a:solidFill>
                  <a:srgbClr val="00FF00"/>
                </a:solidFill>
                <a:latin typeface="Arvo"/>
                <a:ea typeface="Arvo"/>
                <a:cs typeface="Arvo"/>
                <a:sym typeface="Arvo"/>
              </a:rPr>
              <a:t>Les Manifestations pour la MODERNISATION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y="824875" x="5718637"/>
            <a:ext cy="2107607" cx="332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y="2582800" x="3485300"/>
            <a:ext cy="2286000" cx="205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y="824874" x="209547"/>
            <a:ext cy="1993225" cx="3100577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y="2747400" x="349675"/>
            <a:ext cy="363899" cx="2554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1800" lang="en">
                <a:solidFill>
                  <a:srgbClr val="434343"/>
                </a:solidFill>
              </a:rPr>
              <a:t>L’agriculturisme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y="2024350" x="3544487"/>
            <a:ext cy="363899" cx="2055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1800" lang="en">
                <a:solidFill>
                  <a:srgbClr val="FFD966"/>
                </a:solidFill>
              </a:rPr>
              <a:t>Le messianisme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y="2907125" x="6248775"/>
            <a:ext cy="363899" cx="2615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1800" lang="en">
                <a:solidFill>
                  <a:srgbClr val="134F5C"/>
                </a:solidFill>
              </a:rPr>
              <a:t>L’anti-étatisme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2" fill="hold" presetSubtype="8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2" fill="hold" presetSubtype="8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1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1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1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 txBox="1"/>
          <p:nvPr/>
        </p:nvSpPr>
        <p:spPr>
          <a:xfrm>
            <a:off y="186275" x="208525"/>
            <a:ext cy="457200" cx="8841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sz="3600" lang="en">
                <a:solidFill>
                  <a:srgbClr val="F3F3F3"/>
                </a:solidFill>
                <a:latin typeface="Rock Salt"/>
                <a:ea typeface="Rock Salt"/>
                <a:cs typeface="Rock Salt"/>
                <a:sym typeface="Rock Salt"/>
              </a:rPr>
              <a:t>Déclin de l'église catholique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295400" x="360900"/>
            <a:ext cy="2908374" cx="4653399"/>
          </a:xfrm>
          <a:prstGeom prst="rect">
            <a:avLst/>
          </a:prstGeom>
        </p:spPr>
      </p:pic>
      <p:pic>
        <p:nvPicPr>
          <p:cNvPr id="130" name="Shape 13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1394012" x="5240275"/>
            <a:ext cy="2711150" cx="36148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B4A7D6"/>
        </a:solidFill>
      </p:bgPr>
    </p:bg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 txBox="1"/>
          <p:nvPr/>
        </p:nvSpPr>
        <p:spPr>
          <a:xfrm>
            <a:off y="177250" x="2813525"/>
            <a:ext cy="457200" cx="365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4800" lang="en">
                <a:latin typeface="Rock Salt"/>
                <a:ea typeface="Rock Salt"/>
                <a:cs typeface="Rock Salt"/>
                <a:sym typeface="Rock Salt"/>
              </a:rPr>
              <a:t>Quiz! 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y="1147925" x="112550"/>
            <a:ext cy="1216800" cx="54299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100" lang="en">
                <a:solidFill>
                  <a:schemeClr val="dk1"/>
                </a:solidFill>
              </a:rPr>
              <a:t>Le modernisation qui à dominé le passe ont été remplacés par des attitudes plus libérales: les données démographiques en raison de la façon traditionnelle de la vie moderne caractérisée par une forte mariage, la naissance et les taux de fécondité ont été inversés.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100" lang="en">
                <a:solidFill>
                  <a:schemeClr val="dk1"/>
                </a:solidFill>
              </a:rPr>
              <a:t>      A. Vrai   B. Faux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100" lang="en">
                <a:solidFill>
                  <a:schemeClr val="dk1"/>
                </a:solidFill>
              </a:rPr>
              <a:t>2)   La langue a remplacé la foi comme le pilier de la survie et de la spécificité du     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100" lang="en">
                <a:solidFill>
                  <a:schemeClr val="dk1"/>
                </a:solidFill>
              </a:rPr>
              <a:t>      Québec.    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100" lang="en">
                <a:solidFill>
                  <a:schemeClr val="dk1"/>
                </a:solidFill>
              </a:rPr>
              <a:t>      A. Vrai  B. Faux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100" lang="en">
                <a:solidFill>
                  <a:schemeClr val="dk1"/>
                </a:solidFill>
              </a:rPr>
              <a:t>3)  Est-ce que Québec a une différent régime de rentes compare à Canada?          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100" lang="en">
                <a:solidFill>
                  <a:schemeClr val="dk1"/>
                </a:solidFill>
              </a:rPr>
              <a:t>    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100" lang="en">
                <a:solidFill>
                  <a:schemeClr val="dk1"/>
                </a:solidFill>
              </a:rPr>
              <a:t>      A. Oui  B. Non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100" lang="en">
                <a:solidFill>
                  <a:schemeClr val="dk1"/>
                </a:solidFill>
              </a:rPr>
              <a:t>4)  Hydro-Québec est le compagnie qui a acheté toutes les compagnies  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100" lang="en">
                <a:solidFill>
                  <a:schemeClr val="dk1"/>
                </a:solidFill>
              </a:rPr>
              <a:t>     électrique privée.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100" lang="en">
                <a:solidFill>
                  <a:schemeClr val="dk1"/>
                </a:solidFill>
              </a:rPr>
              <a:t>      A. Vrai  B. Faux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 txBox="1"/>
          <p:nvPr/>
        </p:nvSpPr>
        <p:spPr>
          <a:xfrm>
            <a:off y="1229550" x="5429650"/>
            <a:ext cy="457200" cx="3852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100" lang="en">
                <a:solidFill>
                  <a:schemeClr val="dk1"/>
                </a:solidFill>
              </a:rPr>
              <a:t>5) Quel est le nom de la partie oppressive avant la révolution tranquille?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100" lang="en">
                <a:solidFill>
                  <a:schemeClr val="dk1"/>
                </a:solidFill>
              </a:rPr>
              <a:t>A. Union Nationale   B.Les Liberals  C. Le bloc Quebecois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100" lang="en">
                <a:solidFill>
                  <a:schemeClr val="dk1"/>
                </a:solidFill>
              </a:rPr>
              <a:t>6) Paul Sauvé a servi pendant dix ans comme premier ministre.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100" lang="en">
                <a:solidFill>
                  <a:schemeClr val="dk1"/>
                </a:solidFill>
              </a:rPr>
              <a:t>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100" lang="en">
                <a:solidFill>
                  <a:schemeClr val="dk1"/>
                </a:solidFill>
              </a:rPr>
              <a:t>      A. Vrai  B. Faux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9DAF8"/>
        </a:solidFill>
      </p:bgPr>
    </p:bg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 txBox="1"/>
          <p:nvPr/>
        </p:nvSpPr>
        <p:spPr>
          <a:xfrm>
            <a:off y="219450" x="2996425"/>
            <a:ext cy="457200" cx="365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3600" lang="en">
                <a:latin typeface="Rock Salt"/>
                <a:ea typeface="Rock Salt"/>
                <a:cs typeface="Rock Salt"/>
                <a:sym typeface="Rock Salt"/>
              </a:rPr>
              <a:t>Lexique 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y="993175" x="773750"/>
            <a:ext cy="457200" cx="365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b="1" sz="1100" lang="en" i="1">
                <a:solidFill>
                  <a:schemeClr val="dk1"/>
                </a:solidFill>
              </a:rPr>
              <a:t>Syndicalisation</a:t>
            </a:r>
            <a:r>
              <a:rPr sz="1100" lang="en">
                <a:solidFill>
                  <a:schemeClr val="dk1"/>
                </a:solidFill>
              </a:rPr>
              <a:t>- unionization; forming labour unions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b="1" sz="1100" lang="en" i="1">
                <a:solidFill>
                  <a:schemeClr val="dk1"/>
                </a:solidFill>
              </a:rPr>
              <a:t>Régies de Rentes du Québec</a:t>
            </a:r>
            <a:r>
              <a:rPr sz="1100" lang="en">
                <a:solidFill>
                  <a:schemeClr val="dk1"/>
                </a:solidFill>
              </a:rPr>
              <a:t> - pension plans for Québec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b="1" sz="1100" lang="en" i="1">
                <a:solidFill>
                  <a:schemeClr val="dk1"/>
                </a:solidFill>
              </a:rPr>
              <a:t>Religieuses</a:t>
            </a:r>
            <a:r>
              <a:rPr sz="1100" lang="en">
                <a:solidFill>
                  <a:schemeClr val="dk1"/>
                </a:solidFill>
              </a:rPr>
              <a:t>- nuns; the religious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b="1" sz="1100" lang="en" i="1">
                <a:solidFill>
                  <a:schemeClr val="dk1"/>
                </a:solidFill>
              </a:rPr>
              <a:t>Prêtres</a:t>
            </a:r>
            <a:r>
              <a:rPr sz="1100" lang="en">
                <a:solidFill>
                  <a:schemeClr val="dk1"/>
                </a:solidFill>
              </a:rPr>
              <a:t>- priests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b="1" sz="1100" lang="en" i="1">
                <a:solidFill>
                  <a:schemeClr val="dk1"/>
                </a:solidFill>
              </a:rPr>
              <a:t>Laïcité</a:t>
            </a:r>
            <a:r>
              <a:rPr sz="1100" lang="en">
                <a:solidFill>
                  <a:schemeClr val="dk1"/>
                </a:solidFill>
              </a:rPr>
              <a:t>- secularization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b="1" sz="1100" lang="en" i="1">
                <a:solidFill>
                  <a:schemeClr val="dk1"/>
                </a:solidFill>
              </a:rPr>
              <a:t>La Fonction Publique</a:t>
            </a:r>
            <a:r>
              <a:rPr sz="1100" lang="en">
                <a:solidFill>
                  <a:schemeClr val="dk1"/>
                </a:solidFill>
              </a:rPr>
              <a:t>- public service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sz="1100" lang="en">
                <a:solidFill>
                  <a:schemeClr val="dk1"/>
                </a:solidFill>
              </a:rPr>
              <a:t>“</a:t>
            </a:r>
            <a:r>
              <a:rPr b="1" sz="1100" lang="en" i="1">
                <a:solidFill>
                  <a:schemeClr val="dk1"/>
                </a:solidFill>
              </a:rPr>
              <a:t>Maîtres chez nous”</a:t>
            </a:r>
            <a:r>
              <a:rPr sz="1100" lang="en">
                <a:solidFill>
                  <a:schemeClr val="dk1"/>
                </a:solidFill>
              </a:rPr>
              <a:t>- “Masters of our own house”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b="1" sz="1100" lang="en" i="1">
                <a:solidFill>
                  <a:schemeClr val="dk1"/>
                </a:solidFill>
              </a:rPr>
              <a:t>Caisse de Dépôt</a:t>
            </a:r>
            <a:r>
              <a:rPr sz="1100" lang="en">
                <a:solidFill>
                  <a:schemeClr val="dk1"/>
                </a:solidFill>
              </a:rPr>
              <a:t>- deposit fund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b="1" sz="1100" lang="en" i="1">
                <a:solidFill>
                  <a:schemeClr val="dk1"/>
                </a:solidFill>
              </a:rPr>
              <a:t>Vaincus</a:t>
            </a:r>
            <a:r>
              <a:rPr sz="1100" lang="en">
                <a:solidFill>
                  <a:schemeClr val="dk1"/>
                </a:solidFill>
              </a:rPr>
              <a:t>- defeated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rtl="0"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b="1" sz="1100" lang="en" i="1">
                <a:solidFill>
                  <a:schemeClr val="dk1"/>
                </a:solidFill>
              </a:rPr>
              <a:t>Croissance</a:t>
            </a:r>
            <a:r>
              <a:rPr sz="1100" lang="en">
                <a:solidFill>
                  <a:schemeClr val="dk1"/>
                </a:solidFill>
              </a:rPr>
              <a:t>- growth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4" name="Shape 14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697862" x="4094050"/>
            <a:ext cy="2363849" cx="4841625"/>
          </a:xfrm>
          <a:prstGeom prst="rect">
            <a:avLst/>
          </a:prstGeom>
        </p:spPr>
      </p:pic>
      <p:sp>
        <p:nvSpPr>
          <p:cNvPr id="145" name="Shape 145"/>
          <p:cNvSpPr txBox="1"/>
          <p:nvPr/>
        </p:nvSpPr>
        <p:spPr>
          <a:xfrm>
            <a:off y="3082925" x="4669300"/>
            <a:ext cy="1646099" cx="4175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lang="en"/>
              <a:t>L’agriculturisme- </a:t>
            </a:r>
            <a:r>
              <a:rPr lang="en"/>
              <a:t>agriculturalism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b="1" lang="en"/>
              <a:t>Le Messianisme</a:t>
            </a:r>
            <a:r>
              <a:rPr lang="en"/>
              <a:t>- belief that a particular movement or cause is destined to triumph (divine right)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rPr b="1" lang="en"/>
              <a:t>L’anti-étatisme</a:t>
            </a:r>
            <a:r>
              <a:rPr lang="en"/>
              <a:t>- opposition to state intervention into personal, social and economic affairs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