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6" r:id="rId2"/>
    <p:sldId id="258" r:id="rId3"/>
    <p:sldId id="259" r:id="rId4"/>
    <p:sldId id="260" r:id="rId5"/>
    <p:sldId id="324" r:id="rId6"/>
    <p:sldId id="261" r:id="rId7"/>
    <p:sldId id="262" r:id="rId8"/>
    <p:sldId id="263" r:id="rId9"/>
    <p:sldId id="265" r:id="rId10"/>
    <p:sldId id="320" r:id="rId11"/>
    <p:sldId id="318" r:id="rId12"/>
    <p:sldId id="317" r:id="rId13"/>
    <p:sldId id="322" r:id="rId14"/>
    <p:sldId id="266" r:id="rId15"/>
    <p:sldId id="290" r:id="rId16"/>
    <p:sldId id="291" r:id="rId17"/>
    <p:sldId id="308" r:id="rId18"/>
    <p:sldId id="310" r:id="rId19"/>
    <p:sldId id="312" r:id="rId20"/>
    <p:sldId id="311" r:id="rId21"/>
    <p:sldId id="301" r:id="rId22"/>
    <p:sldId id="292" r:id="rId23"/>
    <p:sldId id="296" r:id="rId24"/>
    <p:sldId id="294" r:id="rId25"/>
    <p:sldId id="297" r:id="rId26"/>
    <p:sldId id="295" r:id="rId27"/>
    <p:sldId id="293" r:id="rId28"/>
    <p:sldId id="267" r:id="rId29"/>
    <p:sldId id="268" r:id="rId30"/>
    <p:sldId id="298" r:id="rId31"/>
    <p:sldId id="269" r:id="rId32"/>
    <p:sldId id="270" r:id="rId33"/>
    <p:sldId id="309" r:id="rId34"/>
    <p:sldId id="303" r:id="rId35"/>
    <p:sldId id="304" r:id="rId36"/>
    <p:sldId id="271" r:id="rId37"/>
    <p:sldId id="272" r:id="rId38"/>
    <p:sldId id="299" r:id="rId39"/>
    <p:sldId id="300" r:id="rId40"/>
    <p:sldId id="273" r:id="rId41"/>
    <p:sldId id="274" r:id="rId42"/>
    <p:sldId id="275" r:id="rId43"/>
    <p:sldId id="276" r:id="rId44"/>
    <p:sldId id="277" r:id="rId45"/>
    <p:sldId id="305" r:id="rId46"/>
    <p:sldId id="306" r:id="rId47"/>
    <p:sldId id="278" r:id="rId48"/>
    <p:sldId id="279" r:id="rId49"/>
    <p:sldId id="280" r:id="rId50"/>
    <p:sldId id="281" r:id="rId51"/>
    <p:sldId id="302" r:id="rId52"/>
    <p:sldId id="282" r:id="rId53"/>
    <p:sldId id="313" r:id="rId54"/>
    <p:sldId id="314" r:id="rId55"/>
    <p:sldId id="283" r:id="rId56"/>
    <p:sldId id="315" r:id="rId57"/>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6" d="100"/>
          <a:sy n="116" d="100"/>
        </p:scale>
        <p:origin x="-149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83E7DB-C814-4F2C-8161-4F903C33049D}"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4AFB54F6-7069-419E-B309-0885128C1383}">
      <dgm:prSet phldrT="[Text]" custT="1">
        <dgm:style>
          <a:lnRef idx="2">
            <a:schemeClr val="accent1"/>
          </a:lnRef>
          <a:fillRef idx="1">
            <a:schemeClr val="lt1"/>
          </a:fillRef>
          <a:effectRef idx="0">
            <a:schemeClr val="accent1"/>
          </a:effectRef>
          <a:fontRef idx="minor">
            <a:schemeClr val="dk1"/>
          </a:fontRef>
        </dgm:style>
      </dgm:prSet>
      <dgm:spPr/>
      <dgm:t>
        <a:bodyPr/>
        <a:lstStyle/>
        <a:p>
          <a:r>
            <a:rPr lang="en-CA" sz="2000" dirty="0" smtClean="0"/>
            <a:t>Reading</a:t>
          </a:r>
          <a:endParaRPr lang="en-US" sz="3200" dirty="0"/>
        </a:p>
      </dgm:t>
    </dgm:pt>
    <dgm:pt modelId="{9E0ED818-BDB4-4FEC-A79F-2EC98885A241}" type="parTrans" cxnId="{D7FBFEFC-C180-4239-A7F2-EEF57B627019}">
      <dgm:prSet/>
      <dgm:spPr/>
      <dgm:t>
        <a:bodyPr/>
        <a:lstStyle/>
        <a:p>
          <a:endParaRPr lang="en-US"/>
        </a:p>
      </dgm:t>
    </dgm:pt>
    <dgm:pt modelId="{BC5B63CA-9D72-467D-818F-2561CF57E9EB}" type="sibTrans" cxnId="{D7FBFEFC-C180-4239-A7F2-EEF57B627019}">
      <dgm:prSet/>
      <dgm:spPr/>
      <dgm:t>
        <a:bodyPr/>
        <a:lstStyle/>
        <a:p>
          <a:endParaRPr lang="en-US"/>
        </a:p>
      </dgm:t>
    </dgm:pt>
    <dgm:pt modelId="{43022B83-5E99-4ABC-AC78-BD0C3ABDB488}">
      <dgm:prSet phldrT="[Text]" custT="1">
        <dgm:style>
          <a:lnRef idx="2">
            <a:schemeClr val="accent1"/>
          </a:lnRef>
          <a:fillRef idx="1">
            <a:schemeClr val="lt1"/>
          </a:fillRef>
          <a:effectRef idx="0">
            <a:schemeClr val="accent1"/>
          </a:effectRef>
          <a:fontRef idx="minor">
            <a:schemeClr val="dk1"/>
          </a:fontRef>
        </dgm:style>
      </dgm:prSet>
      <dgm:spPr/>
      <dgm:t>
        <a:bodyPr/>
        <a:lstStyle/>
        <a:p>
          <a:r>
            <a:rPr lang="en-CA" sz="2400" dirty="0" smtClean="0"/>
            <a:t>Writing</a:t>
          </a:r>
          <a:endParaRPr lang="en-US" sz="2400" dirty="0"/>
        </a:p>
      </dgm:t>
    </dgm:pt>
    <dgm:pt modelId="{00A6AC7F-0671-42CF-9F21-42702D9D4496}" type="parTrans" cxnId="{5BBB1354-875D-4005-BD56-646CADF8AF46}">
      <dgm:prSet/>
      <dgm:spPr/>
      <dgm:t>
        <a:bodyPr/>
        <a:lstStyle/>
        <a:p>
          <a:endParaRPr lang="en-US"/>
        </a:p>
      </dgm:t>
    </dgm:pt>
    <dgm:pt modelId="{2ABB6C58-C3B0-4506-9949-526BD32FBE7D}" type="sibTrans" cxnId="{5BBB1354-875D-4005-BD56-646CADF8AF46}">
      <dgm:prSet/>
      <dgm:spPr/>
      <dgm:t>
        <a:bodyPr/>
        <a:lstStyle/>
        <a:p>
          <a:endParaRPr lang="en-US"/>
        </a:p>
      </dgm:t>
    </dgm:pt>
    <dgm:pt modelId="{765ECEE9-636B-437C-B7E4-CBC4C8393445}">
      <dgm:prSet phldrT="[Text]" custT="1">
        <dgm:style>
          <a:lnRef idx="2">
            <a:schemeClr val="accent1"/>
          </a:lnRef>
          <a:fillRef idx="1">
            <a:schemeClr val="lt1"/>
          </a:fillRef>
          <a:effectRef idx="0">
            <a:schemeClr val="accent1"/>
          </a:effectRef>
          <a:fontRef idx="minor">
            <a:schemeClr val="dk1"/>
          </a:fontRef>
        </dgm:style>
      </dgm:prSet>
      <dgm:spPr/>
      <dgm:t>
        <a:bodyPr/>
        <a:lstStyle/>
        <a:p>
          <a:r>
            <a:rPr lang="en-CA" sz="2000" dirty="0" smtClean="0"/>
            <a:t>Listening</a:t>
          </a:r>
          <a:endParaRPr lang="en-US" sz="2000" dirty="0"/>
        </a:p>
      </dgm:t>
    </dgm:pt>
    <dgm:pt modelId="{1D04F1BF-287D-4EA5-9FDD-DC945A6AEF8B}" type="parTrans" cxnId="{B65C9D7B-0E1D-49B4-AD48-B6CADC887357}">
      <dgm:prSet/>
      <dgm:spPr/>
      <dgm:t>
        <a:bodyPr/>
        <a:lstStyle/>
        <a:p>
          <a:endParaRPr lang="en-US"/>
        </a:p>
      </dgm:t>
    </dgm:pt>
    <dgm:pt modelId="{EC9EA1B9-D886-45E2-A982-94F046F20B69}" type="sibTrans" cxnId="{B65C9D7B-0E1D-49B4-AD48-B6CADC887357}">
      <dgm:prSet/>
      <dgm:spPr/>
      <dgm:t>
        <a:bodyPr/>
        <a:lstStyle/>
        <a:p>
          <a:endParaRPr lang="en-US"/>
        </a:p>
      </dgm:t>
    </dgm:pt>
    <dgm:pt modelId="{D26691C1-1CA9-4D4C-83E6-C51A42F1FBFD}">
      <dgm:prSet phldrT="[Text]" custT="1">
        <dgm:style>
          <a:lnRef idx="2">
            <a:schemeClr val="accent1"/>
          </a:lnRef>
          <a:fillRef idx="1">
            <a:schemeClr val="lt1"/>
          </a:fillRef>
          <a:effectRef idx="0">
            <a:schemeClr val="accent1"/>
          </a:effectRef>
          <a:fontRef idx="minor">
            <a:schemeClr val="dk1"/>
          </a:fontRef>
        </dgm:style>
      </dgm:prSet>
      <dgm:spPr/>
      <dgm:t>
        <a:bodyPr/>
        <a:lstStyle/>
        <a:p>
          <a:r>
            <a:rPr lang="en-CA" sz="1800" dirty="0" smtClean="0"/>
            <a:t>Speaking</a:t>
          </a:r>
        </a:p>
        <a:p>
          <a:r>
            <a:rPr lang="en-CA" sz="1800" dirty="0" smtClean="0"/>
            <a:t>(</a:t>
          </a:r>
          <a:r>
            <a:rPr lang="en-CA" sz="1600" dirty="0" smtClean="0"/>
            <a:t>Production</a:t>
          </a:r>
          <a:r>
            <a:rPr lang="en-CA" sz="1400" dirty="0" smtClean="0"/>
            <a:t>)</a:t>
          </a:r>
          <a:endParaRPr lang="en-US" sz="1400" dirty="0"/>
        </a:p>
      </dgm:t>
    </dgm:pt>
    <dgm:pt modelId="{291E2F00-523D-4A1B-B876-4A0CF9AF69F1}" type="parTrans" cxnId="{E869F498-76EF-413A-8637-0F2177DCFB31}">
      <dgm:prSet/>
      <dgm:spPr/>
      <dgm:t>
        <a:bodyPr/>
        <a:lstStyle/>
        <a:p>
          <a:endParaRPr lang="en-US"/>
        </a:p>
      </dgm:t>
    </dgm:pt>
    <dgm:pt modelId="{7F455EF0-693B-4551-A589-2BA0D4C6BB4B}" type="sibTrans" cxnId="{E869F498-76EF-413A-8637-0F2177DCFB31}">
      <dgm:prSet/>
      <dgm:spPr/>
      <dgm:t>
        <a:bodyPr/>
        <a:lstStyle/>
        <a:p>
          <a:endParaRPr lang="en-US"/>
        </a:p>
      </dgm:t>
    </dgm:pt>
    <dgm:pt modelId="{DAE7ED0C-0C56-4265-9BB4-BFBCBFB53B67}">
      <dgm:prSet phldrT="[Text]" custT="1">
        <dgm:style>
          <a:lnRef idx="2">
            <a:schemeClr val="accent1"/>
          </a:lnRef>
          <a:fillRef idx="1">
            <a:schemeClr val="lt1"/>
          </a:fillRef>
          <a:effectRef idx="0">
            <a:schemeClr val="accent1"/>
          </a:effectRef>
          <a:fontRef idx="minor">
            <a:schemeClr val="dk1"/>
          </a:fontRef>
        </dgm:style>
      </dgm:prSet>
      <dgm:spPr/>
      <dgm:t>
        <a:bodyPr/>
        <a:lstStyle/>
        <a:p>
          <a:r>
            <a:rPr lang="en-CA" sz="2000" dirty="0" smtClean="0"/>
            <a:t>Speaking</a:t>
          </a:r>
        </a:p>
        <a:p>
          <a:r>
            <a:rPr lang="en-CA" sz="1400" dirty="0" smtClean="0"/>
            <a:t>(</a:t>
          </a:r>
          <a:r>
            <a:rPr lang="en-CA" sz="1200" dirty="0" err="1" smtClean="0"/>
            <a:t>spontaneousl</a:t>
          </a:r>
          <a:r>
            <a:rPr lang="en-CA" sz="1200" dirty="0" smtClean="0"/>
            <a:t>)y</a:t>
          </a:r>
          <a:endParaRPr lang="en-US" sz="1200" dirty="0"/>
        </a:p>
      </dgm:t>
    </dgm:pt>
    <dgm:pt modelId="{A08EF442-0D0E-45C0-80B2-2DB9D0F6A7FC}" type="parTrans" cxnId="{2526FDE3-FE1E-475B-BC3D-085FF7C134DA}">
      <dgm:prSet/>
      <dgm:spPr/>
      <dgm:t>
        <a:bodyPr/>
        <a:lstStyle/>
        <a:p>
          <a:endParaRPr lang="en-US"/>
        </a:p>
      </dgm:t>
    </dgm:pt>
    <dgm:pt modelId="{783995CB-69A8-4580-9053-5BD33ACC518C}" type="sibTrans" cxnId="{2526FDE3-FE1E-475B-BC3D-085FF7C134DA}">
      <dgm:prSet/>
      <dgm:spPr/>
      <dgm:t>
        <a:bodyPr/>
        <a:lstStyle/>
        <a:p>
          <a:endParaRPr lang="en-US"/>
        </a:p>
      </dgm:t>
    </dgm:pt>
    <dgm:pt modelId="{1C6E7E8C-F2C1-48DA-A8C7-EFD1CC112EAE}" type="pres">
      <dgm:prSet presAssocID="{BE83E7DB-C814-4F2C-8161-4F903C33049D}" presName="cycle" presStyleCnt="0">
        <dgm:presLayoutVars>
          <dgm:dir/>
          <dgm:resizeHandles val="exact"/>
        </dgm:presLayoutVars>
      </dgm:prSet>
      <dgm:spPr/>
      <dgm:t>
        <a:bodyPr/>
        <a:lstStyle/>
        <a:p>
          <a:endParaRPr lang="en-US"/>
        </a:p>
      </dgm:t>
    </dgm:pt>
    <dgm:pt modelId="{B53C5C8E-40F6-4AF7-873D-6D0957DBE4B8}" type="pres">
      <dgm:prSet presAssocID="{4AFB54F6-7069-419E-B309-0885128C1383}" presName="node" presStyleLbl="node1" presStyleIdx="0" presStyleCnt="5">
        <dgm:presLayoutVars>
          <dgm:bulletEnabled val="1"/>
        </dgm:presLayoutVars>
      </dgm:prSet>
      <dgm:spPr/>
      <dgm:t>
        <a:bodyPr/>
        <a:lstStyle/>
        <a:p>
          <a:endParaRPr lang="en-US"/>
        </a:p>
      </dgm:t>
    </dgm:pt>
    <dgm:pt modelId="{DEAD5FCC-9B8F-497B-B8BA-158B43D8D5D2}" type="pres">
      <dgm:prSet presAssocID="{BC5B63CA-9D72-467D-818F-2561CF57E9EB}" presName="sibTrans" presStyleLbl="sibTrans2D1" presStyleIdx="0" presStyleCnt="5"/>
      <dgm:spPr/>
      <dgm:t>
        <a:bodyPr/>
        <a:lstStyle/>
        <a:p>
          <a:endParaRPr lang="en-US"/>
        </a:p>
      </dgm:t>
    </dgm:pt>
    <dgm:pt modelId="{5FAE689A-E714-469C-96D6-989297D64335}" type="pres">
      <dgm:prSet presAssocID="{BC5B63CA-9D72-467D-818F-2561CF57E9EB}" presName="connectorText" presStyleLbl="sibTrans2D1" presStyleIdx="0" presStyleCnt="5"/>
      <dgm:spPr/>
      <dgm:t>
        <a:bodyPr/>
        <a:lstStyle/>
        <a:p>
          <a:endParaRPr lang="en-US"/>
        </a:p>
      </dgm:t>
    </dgm:pt>
    <dgm:pt modelId="{2C0E5A5E-3634-4FD1-BB27-98EF953F4E3E}" type="pres">
      <dgm:prSet presAssocID="{43022B83-5E99-4ABC-AC78-BD0C3ABDB488}" presName="node" presStyleLbl="node1" presStyleIdx="1" presStyleCnt="5">
        <dgm:presLayoutVars>
          <dgm:bulletEnabled val="1"/>
        </dgm:presLayoutVars>
      </dgm:prSet>
      <dgm:spPr/>
      <dgm:t>
        <a:bodyPr/>
        <a:lstStyle/>
        <a:p>
          <a:endParaRPr lang="en-US"/>
        </a:p>
      </dgm:t>
    </dgm:pt>
    <dgm:pt modelId="{285DD7FF-48BA-466E-91C8-0094F7EB3741}" type="pres">
      <dgm:prSet presAssocID="{2ABB6C58-C3B0-4506-9949-526BD32FBE7D}" presName="sibTrans" presStyleLbl="sibTrans2D1" presStyleIdx="1" presStyleCnt="5"/>
      <dgm:spPr/>
      <dgm:t>
        <a:bodyPr/>
        <a:lstStyle/>
        <a:p>
          <a:endParaRPr lang="en-US"/>
        </a:p>
      </dgm:t>
    </dgm:pt>
    <dgm:pt modelId="{3D03BE0F-EB31-4B8C-8F49-C7C8958000CE}" type="pres">
      <dgm:prSet presAssocID="{2ABB6C58-C3B0-4506-9949-526BD32FBE7D}" presName="connectorText" presStyleLbl="sibTrans2D1" presStyleIdx="1" presStyleCnt="5"/>
      <dgm:spPr/>
      <dgm:t>
        <a:bodyPr/>
        <a:lstStyle/>
        <a:p>
          <a:endParaRPr lang="en-US"/>
        </a:p>
      </dgm:t>
    </dgm:pt>
    <dgm:pt modelId="{A85B624A-0B15-423A-A3DA-556429588256}" type="pres">
      <dgm:prSet presAssocID="{765ECEE9-636B-437C-B7E4-CBC4C8393445}" presName="node" presStyleLbl="node1" presStyleIdx="2" presStyleCnt="5" custRadScaleRad="101393" custRadScaleInc="3108">
        <dgm:presLayoutVars>
          <dgm:bulletEnabled val="1"/>
        </dgm:presLayoutVars>
      </dgm:prSet>
      <dgm:spPr/>
      <dgm:t>
        <a:bodyPr/>
        <a:lstStyle/>
        <a:p>
          <a:endParaRPr lang="en-US"/>
        </a:p>
      </dgm:t>
    </dgm:pt>
    <dgm:pt modelId="{1BAA4376-4559-4764-B1DB-8F0F0B7CF160}" type="pres">
      <dgm:prSet presAssocID="{EC9EA1B9-D886-45E2-A982-94F046F20B69}" presName="sibTrans" presStyleLbl="sibTrans2D1" presStyleIdx="2" presStyleCnt="5"/>
      <dgm:spPr/>
      <dgm:t>
        <a:bodyPr/>
        <a:lstStyle/>
        <a:p>
          <a:endParaRPr lang="en-US"/>
        </a:p>
      </dgm:t>
    </dgm:pt>
    <dgm:pt modelId="{25122615-A46C-4334-A73F-681A921799F6}" type="pres">
      <dgm:prSet presAssocID="{EC9EA1B9-D886-45E2-A982-94F046F20B69}" presName="connectorText" presStyleLbl="sibTrans2D1" presStyleIdx="2" presStyleCnt="5"/>
      <dgm:spPr/>
      <dgm:t>
        <a:bodyPr/>
        <a:lstStyle/>
        <a:p>
          <a:endParaRPr lang="en-US"/>
        </a:p>
      </dgm:t>
    </dgm:pt>
    <dgm:pt modelId="{5AEBDB6E-A50D-4D4A-AD82-9339AE23BC02}" type="pres">
      <dgm:prSet presAssocID="{D26691C1-1CA9-4D4C-83E6-C51A42F1FBFD}" presName="node" presStyleLbl="node1" presStyleIdx="3" presStyleCnt="5">
        <dgm:presLayoutVars>
          <dgm:bulletEnabled val="1"/>
        </dgm:presLayoutVars>
      </dgm:prSet>
      <dgm:spPr/>
      <dgm:t>
        <a:bodyPr/>
        <a:lstStyle/>
        <a:p>
          <a:endParaRPr lang="en-US"/>
        </a:p>
      </dgm:t>
    </dgm:pt>
    <dgm:pt modelId="{30CB33FD-4CEF-4D47-AE34-51D297EB1B45}" type="pres">
      <dgm:prSet presAssocID="{7F455EF0-693B-4551-A589-2BA0D4C6BB4B}" presName="sibTrans" presStyleLbl="sibTrans2D1" presStyleIdx="3" presStyleCnt="5"/>
      <dgm:spPr/>
      <dgm:t>
        <a:bodyPr/>
        <a:lstStyle/>
        <a:p>
          <a:endParaRPr lang="en-US"/>
        </a:p>
      </dgm:t>
    </dgm:pt>
    <dgm:pt modelId="{B4F65C43-4A35-40A7-9F35-C9F9A7E07C33}" type="pres">
      <dgm:prSet presAssocID="{7F455EF0-693B-4551-A589-2BA0D4C6BB4B}" presName="connectorText" presStyleLbl="sibTrans2D1" presStyleIdx="3" presStyleCnt="5"/>
      <dgm:spPr/>
      <dgm:t>
        <a:bodyPr/>
        <a:lstStyle/>
        <a:p>
          <a:endParaRPr lang="en-US"/>
        </a:p>
      </dgm:t>
    </dgm:pt>
    <dgm:pt modelId="{439F69C8-BDBF-4419-AC92-D0C144159927}" type="pres">
      <dgm:prSet presAssocID="{DAE7ED0C-0C56-4265-9BB4-BFBCBFB53B67}" presName="node" presStyleLbl="node1" presStyleIdx="4" presStyleCnt="5">
        <dgm:presLayoutVars>
          <dgm:bulletEnabled val="1"/>
        </dgm:presLayoutVars>
      </dgm:prSet>
      <dgm:spPr/>
      <dgm:t>
        <a:bodyPr/>
        <a:lstStyle/>
        <a:p>
          <a:endParaRPr lang="en-US"/>
        </a:p>
      </dgm:t>
    </dgm:pt>
    <dgm:pt modelId="{F0B193DF-24EE-4A53-863C-10DE0CDA2B66}" type="pres">
      <dgm:prSet presAssocID="{783995CB-69A8-4580-9053-5BD33ACC518C}" presName="sibTrans" presStyleLbl="sibTrans2D1" presStyleIdx="4" presStyleCnt="5"/>
      <dgm:spPr/>
      <dgm:t>
        <a:bodyPr/>
        <a:lstStyle/>
        <a:p>
          <a:endParaRPr lang="en-US"/>
        </a:p>
      </dgm:t>
    </dgm:pt>
    <dgm:pt modelId="{DB13F90B-1E9B-4841-A636-DDE5E8BB8BEB}" type="pres">
      <dgm:prSet presAssocID="{783995CB-69A8-4580-9053-5BD33ACC518C}" presName="connectorText" presStyleLbl="sibTrans2D1" presStyleIdx="4" presStyleCnt="5"/>
      <dgm:spPr/>
      <dgm:t>
        <a:bodyPr/>
        <a:lstStyle/>
        <a:p>
          <a:endParaRPr lang="en-US"/>
        </a:p>
      </dgm:t>
    </dgm:pt>
  </dgm:ptLst>
  <dgm:cxnLst>
    <dgm:cxn modelId="{0FDD9995-CCE7-43DC-A411-C1568017570E}" type="presOf" srcId="{43022B83-5E99-4ABC-AC78-BD0C3ABDB488}" destId="{2C0E5A5E-3634-4FD1-BB27-98EF953F4E3E}" srcOrd="0" destOrd="0" presId="urn:microsoft.com/office/officeart/2005/8/layout/cycle2"/>
    <dgm:cxn modelId="{84D49884-8A0D-4E7A-A45B-429EA5BFF645}" type="presOf" srcId="{4AFB54F6-7069-419E-B309-0885128C1383}" destId="{B53C5C8E-40F6-4AF7-873D-6D0957DBE4B8}" srcOrd="0" destOrd="0" presId="urn:microsoft.com/office/officeart/2005/8/layout/cycle2"/>
    <dgm:cxn modelId="{2526FDE3-FE1E-475B-BC3D-085FF7C134DA}" srcId="{BE83E7DB-C814-4F2C-8161-4F903C33049D}" destId="{DAE7ED0C-0C56-4265-9BB4-BFBCBFB53B67}" srcOrd="4" destOrd="0" parTransId="{A08EF442-0D0E-45C0-80B2-2DB9D0F6A7FC}" sibTransId="{783995CB-69A8-4580-9053-5BD33ACC518C}"/>
    <dgm:cxn modelId="{53C4D1B3-110A-4640-A36B-14366D84C224}" type="presOf" srcId="{EC9EA1B9-D886-45E2-A982-94F046F20B69}" destId="{1BAA4376-4559-4764-B1DB-8F0F0B7CF160}" srcOrd="0" destOrd="0" presId="urn:microsoft.com/office/officeart/2005/8/layout/cycle2"/>
    <dgm:cxn modelId="{B65C9D7B-0E1D-49B4-AD48-B6CADC887357}" srcId="{BE83E7DB-C814-4F2C-8161-4F903C33049D}" destId="{765ECEE9-636B-437C-B7E4-CBC4C8393445}" srcOrd="2" destOrd="0" parTransId="{1D04F1BF-287D-4EA5-9FDD-DC945A6AEF8B}" sibTransId="{EC9EA1B9-D886-45E2-A982-94F046F20B69}"/>
    <dgm:cxn modelId="{8059F793-86B3-46FC-9EC4-147CD9AB29E6}" type="presOf" srcId="{EC9EA1B9-D886-45E2-A982-94F046F20B69}" destId="{25122615-A46C-4334-A73F-681A921799F6}" srcOrd="1" destOrd="0" presId="urn:microsoft.com/office/officeart/2005/8/layout/cycle2"/>
    <dgm:cxn modelId="{D7FBFEFC-C180-4239-A7F2-EEF57B627019}" srcId="{BE83E7DB-C814-4F2C-8161-4F903C33049D}" destId="{4AFB54F6-7069-419E-B309-0885128C1383}" srcOrd="0" destOrd="0" parTransId="{9E0ED818-BDB4-4FEC-A79F-2EC98885A241}" sibTransId="{BC5B63CA-9D72-467D-818F-2561CF57E9EB}"/>
    <dgm:cxn modelId="{52CDC09B-1BB6-4E8B-915A-8F50FEA9D43E}" type="presOf" srcId="{783995CB-69A8-4580-9053-5BD33ACC518C}" destId="{F0B193DF-24EE-4A53-863C-10DE0CDA2B66}" srcOrd="0" destOrd="0" presId="urn:microsoft.com/office/officeart/2005/8/layout/cycle2"/>
    <dgm:cxn modelId="{5BBB1354-875D-4005-BD56-646CADF8AF46}" srcId="{BE83E7DB-C814-4F2C-8161-4F903C33049D}" destId="{43022B83-5E99-4ABC-AC78-BD0C3ABDB488}" srcOrd="1" destOrd="0" parTransId="{00A6AC7F-0671-42CF-9F21-42702D9D4496}" sibTransId="{2ABB6C58-C3B0-4506-9949-526BD32FBE7D}"/>
    <dgm:cxn modelId="{1CDCFC5B-88EB-474A-B361-D8F03234CA51}" type="presOf" srcId="{BC5B63CA-9D72-467D-818F-2561CF57E9EB}" destId="{DEAD5FCC-9B8F-497B-B8BA-158B43D8D5D2}" srcOrd="0" destOrd="0" presId="urn:microsoft.com/office/officeart/2005/8/layout/cycle2"/>
    <dgm:cxn modelId="{3A104F9D-19D5-4F61-A4A5-EF402C714900}" type="presOf" srcId="{BE83E7DB-C814-4F2C-8161-4F903C33049D}" destId="{1C6E7E8C-F2C1-48DA-A8C7-EFD1CC112EAE}" srcOrd="0" destOrd="0" presId="urn:microsoft.com/office/officeart/2005/8/layout/cycle2"/>
    <dgm:cxn modelId="{5D697547-327C-4B5A-8F60-DCBDBCE2BE28}" type="presOf" srcId="{2ABB6C58-C3B0-4506-9949-526BD32FBE7D}" destId="{3D03BE0F-EB31-4B8C-8F49-C7C8958000CE}" srcOrd="1" destOrd="0" presId="urn:microsoft.com/office/officeart/2005/8/layout/cycle2"/>
    <dgm:cxn modelId="{863D6F86-C672-420A-ABBD-8248872D4D66}" type="presOf" srcId="{DAE7ED0C-0C56-4265-9BB4-BFBCBFB53B67}" destId="{439F69C8-BDBF-4419-AC92-D0C144159927}" srcOrd="0" destOrd="0" presId="urn:microsoft.com/office/officeart/2005/8/layout/cycle2"/>
    <dgm:cxn modelId="{67D95AD1-F2EC-4D5A-A65B-2F0F6E793125}" type="presOf" srcId="{765ECEE9-636B-437C-B7E4-CBC4C8393445}" destId="{A85B624A-0B15-423A-A3DA-556429588256}" srcOrd="0" destOrd="0" presId="urn:microsoft.com/office/officeart/2005/8/layout/cycle2"/>
    <dgm:cxn modelId="{6AE11B79-ED75-4698-A51D-371F73D9616C}" type="presOf" srcId="{BC5B63CA-9D72-467D-818F-2561CF57E9EB}" destId="{5FAE689A-E714-469C-96D6-989297D64335}" srcOrd="1" destOrd="0" presId="urn:microsoft.com/office/officeart/2005/8/layout/cycle2"/>
    <dgm:cxn modelId="{FDF0F82D-734E-431D-83F5-D44DC77D46D4}" type="presOf" srcId="{7F455EF0-693B-4551-A589-2BA0D4C6BB4B}" destId="{30CB33FD-4CEF-4D47-AE34-51D297EB1B45}" srcOrd="0" destOrd="0" presId="urn:microsoft.com/office/officeart/2005/8/layout/cycle2"/>
    <dgm:cxn modelId="{E869F498-76EF-413A-8637-0F2177DCFB31}" srcId="{BE83E7DB-C814-4F2C-8161-4F903C33049D}" destId="{D26691C1-1CA9-4D4C-83E6-C51A42F1FBFD}" srcOrd="3" destOrd="0" parTransId="{291E2F00-523D-4A1B-B876-4A0CF9AF69F1}" sibTransId="{7F455EF0-693B-4551-A589-2BA0D4C6BB4B}"/>
    <dgm:cxn modelId="{10BA6535-C417-4F50-8CA2-37228AED2F3A}" type="presOf" srcId="{7F455EF0-693B-4551-A589-2BA0D4C6BB4B}" destId="{B4F65C43-4A35-40A7-9F35-C9F9A7E07C33}" srcOrd="1" destOrd="0" presId="urn:microsoft.com/office/officeart/2005/8/layout/cycle2"/>
    <dgm:cxn modelId="{7E1FE2AA-2801-4743-A7E0-D567C526A45E}" type="presOf" srcId="{D26691C1-1CA9-4D4C-83E6-C51A42F1FBFD}" destId="{5AEBDB6E-A50D-4D4A-AD82-9339AE23BC02}" srcOrd="0" destOrd="0" presId="urn:microsoft.com/office/officeart/2005/8/layout/cycle2"/>
    <dgm:cxn modelId="{5D3F14B8-91A5-4084-B6B7-9B2AC535BB89}" type="presOf" srcId="{783995CB-69A8-4580-9053-5BD33ACC518C}" destId="{DB13F90B-1E9B-4841-A636-DDE5E8BB8BEB}" srcOrd="1" destOrd="0" presId="urn:microsoft.com/office/officeart/2005/8/layout/cycle2"/>
    <dgm:cxn modelId="{138B4750-8338-4DD7-8513-9157A96B158F}" type="presOf" srcId="{2ABB6C58-C3B0-4506-9949-526BD32FBE7D}" destId="{285DD7FF-48BA-466E-91C8-0094F7EB3741}" srcOrd="0" destOrd="0" presId="urn:microsoft.com/office/officeart/2005/8/layout/cycle2"/>
    <dgm:cxn modelId="{BB04828D-4DA6-48F3-A829-C4B345B0AE86}" type="presParOf" srcId="{1C6E7E8C-F2C1-48DA-A8C7-EFD1CC112EAE}" destId="{B53C5C8E-40F6-4AF7-873D-6D0957DBE4B8}" srcOrd="0" destOrd="0" presId="urn:microsoft.com/office/officeart/2005/8/layout/cycle2"/>
    <dgm:cxn modelId="{4C26167C-B1CB-4549-9B5B-E37D640E08C4}" type="presParOf" srcId="{1C6E7E8C-F2C1-48DA-A8C7-EFD1CC112EAE}" destId="{DEAD5FCC-9B8F-497B-B8BA-158B43D8D5D2}" srcOrd="1" destOrd="0" presId="urn:microsoft.com/office/officeart/2005/8/layout/cycle2"/>
    <dgm:cxn modelId="{76322EF3-C726-4C6F-ABA4-4D483B26BA5D}" type="presParOf" srcId="{DEAD5FCC-9B8F-497B-B8BA-158B43D8D5D2}" destId="{5FAE689A-E714-469C-96D6-989297D64335}" srcOrd="0" destOrd="0" presId="urn:microsoft.com/office/officeart/2005/8/layout/cycle2"/>
    <dgm:cxn modelId="{D5D5EC18-D22C-4911-8FCD-05B663268ECF}" type="presParOf" srcId="{1C6E7E8C-F2C1-48DA-A8C7-EFD1CC112EAE}" destId="{2C0E5A5E-3634-4FD1-BB27-98EF953F4E3E}" srcOrd="2" destOrd="0" presId="urn:microsoft.com/office/officeart/2005/8/layout/cycle2"/>
    <dgm:cxn modelId="{AB3FC82B-FE6F-4C49-A91A-1C75B8B582EB}" type="presParOf" srcId="{1C6E7E8C-F2C1-48DA-A8C7-EFD1CC112EAE}" destId="{285DD7FF-48BA-466E-91C8-0094F7EB3741}" srcOrd="3" destOrd="0" presId="urn:microsoft.com/office/officeart/2005/8/layout/cycle2"/>
    <dgm:cxn modelId="{C950D7FA-B429-41CD-B2DF-44D73C6BF950}" type="presParOf" srcId="{285DD7FF-48BA-466E-91C8-0094F7EB3741}" destId="{3D03BE0F-EB31-4B8C-8F49-C7C8958000CE}" srcOrd="0" destOrd="0" presId="urn:microsoft.com/office/officeart/2005/8/layout/cycle2"/>
    <dgm:cxn modelId="{899E0762-2972-4876-B442-3787C3007509}" type="presParOf" srcId="{1C6E7E8C-F2C1-48DA-A8C7-EFD1CC112EAE}" destId="{A85B624A-0B15-423A-A3DA-556429588256}" srcOrd="4" destOrd="0" presId="urn:microsoft.com/office/officeart/2005/8/layout/cycle2"/>
    <dgm:cxn modelId="{C15017B4-F8EB-46B2-8528-ACB182E667B9}" type="presParOf" srcId="{1C6E7E8C-F2C1-48DA-A8C7-EFD1CC112EAE}" destId="{1BAA4376-4559-4764-B1DB-8F0F0B7CF160}" srcOrd="5" destOrd="0" presId="urn:microsoft.com/office/officeart/2005/8/layout/cycle2"/>
    <dgm:cxn modelId="{71DF3757-CB61-4D9E-A297-46F07C7197C4}" type="presParOf" srcId="{1BAA4376-4559-4764-B1DB-8F0F0B7CF160}" destId="{25122615-A46C-4334-A73F-681A921799F6}" srcOrd="0" destOrd="0" presId="urn:microsoft.com/office/officeart/2005/8/layout/cycle2"/>
    <dgm:cxn modelId="{5466B913-1577-47E7-8B76-A382FB209BF3}" type="presParOf" srcId="{1C6E7E8C-F2C1-48DA-A8C7-EFD1CC112EAE}" destId="{5AEBDB6E-A50D-4D4A-AD82-9339AE23BC02}" srcOrd="6" destOrd="0" presId="urn:microsoft.com/office/officeart/2005/8/layout/cycle2"/>
    <dgm:cxn modelId="{7D4EEE06-FB83-47D5-BAEB-27528428F950}" type="presParOf" srcId="{1C6E7E8C-F2C1-48DA-A8C7-EFD1CC112EAE}" destId="{30CB33FD-4CEF-4D47-AE34-51D297EB1B45}" srcOrd="7" destOrd="0" presId="urn:microsoft.com/office/officeart/2005/8/layout/cycle2"/>
    <dgm:cxn modelId="{B0377AE3-4061-4252-A94D-8C4F239D2C8A}" type="presParOf" srcId="{30CB33FD-4CEF-4D47-AE34-51D297EB1B45}" destId="{B4F65C43-4A35-40A7-9F35-C9F9A7E07C33}" srcOrd="0" destOrd="0" presId="urn:microsoft.com/office/officeart/2005/8/layout/cycle2"/>
    <dgm:cxn modelId="{9EB1C51C-D576-4676-A730-5CA7620A801B}" type="presParOf" srcId="{1C6E7E8C-F2C1-48DA-A8C7-EFD1CC112EAE}" destId="{439F69C8-BDBF-4419-AC92-D0C144159927}" srcOrd="8" destOrd="0" presId="urn:microsoft.com/office/officeart/2005/8/layout/cycle2"/>
    <dgm:cxn modelId="{751082A0-C0C9-4211-A331-28C63E6AD3FF}" type="presParOf" srcId="{1C6E7E8C-F2C1-48DA-A8C7-EFD1CC112EAE}" destId="{F0B193DF-24EE-4A53-863C-10DE0CDA2B66}" srcOrd="9" destOrd="0" presId="urn:microsoft.com/office/officeart/2005/8/layout/cycle2"/>
    <dgm:cxn modelId="{5D0ED6A1-D1C0-4E0F-B7FF-70679480C90A}" type="presParOf" srcId="{F0B193DF-24EE-4A53-863C-10DE0CDA2B66}" destId="{DB13F90B-1E9B-4841-A636-DDE5E8BB8BEB}" srcOrd="0" destOrd="0" presId="urn:microsoft.com/office/officeart/2005/8/layout/cycle2"/>
  </dgm:cxnLst>
  <dgm:bg/>
  <dgm:whole>
    <a:ln>
      <a:solidFill>
        <a:schemeClr val="accent2">
          <a:lumMod val="60000"/>
          <a:lumOff val="40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0702DC-5ABC-4155-ACE9-565801AEA9B7}" type="doc">
      <dgm:prSet loTypeId="urn:microsoft.com/office/officeart/2005/8/layout/hProcess9" loCatId="process" qsTypeId="urn:microsoft.com/office/officeart/2005/8/quickstyle/3d1" qsCatId="3D" csTypeId="urn:microsoft.com/office/officeart/2005/8/colors/colorful1" csCatId="colorful" phldr="1"/>
      <dgm:spPr/>
    </dgm:pt>
    <dgm:pt modelId="{58D7B09C-48A8-482D-AB52-9CEDABE5A40C}">
      <dgm:prSet phldrT="[Text]"/>
      <dgm:spPr/>
      <dgm:t>
        <a:bodyPr/>
        <a:lstStyle/>
        <a:p>
          <a:r>
            <a:rPr lang="fr-CA" dirty="0" smtClean="0"/>
            <a:t>know</a:t>
          </a:r>
          <a:endParaRPr lang="fr-CA" dirty="0"/>
        </a:p>
      </dgm:t>
    </dgm:pt>
    <dgm:pt modelId="{0F61CE34-DD5A-4E48-82C0-896C73EA0DE1}" type="parTrans" cxnId="{07E88063-B0E8-4234-A837-A053CCAF7CF1}">
      <dgm:prSet/>
      <dgm:spPr/>
      <dgm:t>
        <a:bodyPr/>
        <a:lstStyle/>
        <a:p>
          <a:endParaRPr lang="fr-CA"/>
        </a:p>
      </dgm:t>
    </dgm:pt>
    <dgm:pt modelId="{4EE40FB4-26C4-4308-8261-42CA431BFEE2}" type="sibTrans" cxnId="{07E88063-B0E8-4234-A837-A053CCAF7CF1}">
      <dgm:prSet/>
      <dgm:spPr/>
      <dgm:t>
        <a:bodyPr/>
        <a:lstStyle/>
        <a:p>
          <a:endParaRPr lang="fr-CA"/>
        </a:p>
      </dgm:t>
    </dgm:pt>
    <dgm:pt modelId="{CDA2E1B4-9FA1-451B-A32B-9E12C8018ADF}">
      <dgm:prSet phldrT="[Text]"/>
      <dgm:spPr/>
      <dgm:t>
        <a:bodyPr/>
        <a:lstStyle/>
        <a:p>
          <a:r>
            <a:rPr lang="fr-CA" dirty="0" smtClean="0"/>
            <a:t>do</a:t>
          </a:r>
          <a:endParaRPr lang="fr-CA" dirty="0"/>
        </a:p>
      </dgm:t>
    </dgm:pt>
    <dgm:pt modelId="{82B646AB-2DD6-4374-9230-8C931BA57ADB}" type="parTrans" cxnId="{876BC182-FA41-4F44-BF59-FAFFBD119083}">
      <dgm:prSet/>
      <dgm:spPr/>
      <dgm:t>
        <a:bodyPr/>
        <a:lstStyle/>
        <a:p>
          <a:endParaRPr lang="fr-CA"/>
        </a:p>
      </dgm:t>
    </dgm:pt>
    <dgm:pt modelId="{CA2FE8C2-901A-46C2-A478-74C9CE9C8F93}" type="sibTrans" cxnId="{876BC182-FA41-4F44-BF59-FAFFBD119083}">
      <dgm:prSet/>
      <dgm:spPr/>
      <dgm:t>
        <a:bodyPr/>
        <a:lstStyle/>
        <a:p>
          <a:endParaRPr lang="fr-CA"/>
        </a:p>
      </dgm:t>
    </dgm:pt>
    <dgm:pt modelId="{87FF8E25-806C-42DA-B07E-0024AF052FA9}">
      <dgm:prSet phldrT="[Text]"/>
      <dgm:spPr/>
      <dgm:t>
        <a:bodyPr/>
        <a:lstStyle/>
        <a:p>
          <a:r>
            <a:rPr lang="fr-CA" dirty="0" err="1" smtClean="0"/>
            <a:t>understand</a:t>
          </a:r>
          <a:endParaRPr lang="fr-CA" dirty="0"/>
        </a:p>
      </dgm:t>
    </dgm:pt>
    <dgm:pt modelId="{1C3B516E-F89F-4B0F-B461-1CDD463DF1DA}" type="parTrans" cxnId="{FF53FDD8-DE22-407E-B8E7-811A89E77DCE}">
      <dgm:prSet/>
      <dgm:spPr/>
      <dgm:t>
        <a:bodyPr/>
        <a:lstStyle/>
        <a:p>
          <a:endParaRPr lang="fr-CA"/>
        </a:p>
      </dgm:t>
    </dgm:pt>
    <dgm:pt modelId="{004E1995-1834-4EB1-8623-995963FC6C4A}" type="sibTrans" cxnId="{FF53FDD8-DE22-407E-B8E7-811A89E77DCE}">
      <dgm:prSet/>
      <dgm:spPr/>
      <dgm:t>
        <a:bodyPr/>
        <a:lstStyle/>
        <a:p>
          <a:endParaRPr lang="fr-CA"/>
        </a:p>
      </dgm:t>
    </dgm:pt>
    <dgm:pt modelId="{B5109CE5-7B43-4CDA-9EE7-90DD57DBD960}" type="pres">
      <dgm:prSet presAssocID="{530702DC-5ABC-4155-ACE9-565801AEA9B7}" presName="CompostProcess" presStyleCnt="0">
        <dgm:presLayoutVars>
          <dgm:dir/>
          <dgm:resizeHandles val="exact"/>
        </dgm:presLayoutVars>
      </dgm:prSet>
      <dgm:spPr/>
    </dgm:pt>
    <dgm:pt modelId="{5F784BF8-EC68-4E9D-9A4E-91D47DA326B0}" type="pres">
      <dgm:prSet presAssocID="{530702DC-5ABC-4155-ACE9-565801AEA9B7}" presName="arrow" presStyleLbl="bgShp" presStyleIdx="0" presStyleCnt="1"/>
      <dgm:spPr/>
    </dgm:pt>
    <dgm:pt modelId="{9ABCBCB5-6D25-4C7C-A2EA-64074E59C866}" type="pres">
      <dgm:prSet presAssocID="{530702DC-5ABC-4155-ACE9-565801AEA9B7}" presName="linearProcess" presStyleCnt="0"/>
      <dgm:spPr/>
    </dgm:pt>
    <dgm:pt modelId="{1AE727FB-8413-4B0A-9873-F26453897571}" type="pres">
      <dgm:prSet presAssocID="{58D7B09C-48A8-482D-AB52-9CEDABE5A40C}" presName="textNode" presStyleLbl="node1" presStyleIdx="0" presStyleCnt="3">
        <dgm:presLayoutVars>
          <dgm:bulletEnabled val="1"/>
        </dgm:presLayoutVars>
      </dgm:prSet>
      <dgm:spPr/>
      <dgm:t>
        <a:bodyPr/>
        <a:lstStyle/>
        <a:p>
          <a:endParaRPr lang="fr-CA"/>
        </a:p>
      </dgm:t>
    </dgm:pt>
    <dgm:pt modelId="{44309555-C464-45D7-9719-6B5E32427394}" type="pres">
      <dgm:prSet presAssocID="{4EE40FB4-26C4-4308-8261-42CA431BFEE2}" presName="sibTrans" presStyleCnt="0"/>
      <dgm:spPr/>
    </dgm:pt>
    <dgm:pt modelId="{309F20FD-DC83-49E9-914F-76BC5F9932F7}" type="pres">
      <dgm:prSet presAssocID="{CDA2E1B4-9FA1-451B-A32B-9E12C8018ADF}" presName="textNode" presStyleLbl="node1" presStyleIdx="1" presStyleCnt="3">
        <dgm:presLayoutVars>
          <dgm:bulletEnabled val="1"/>
        </dgm:presLayoutVars>
      </dgm:prSet>
      <dgm:spPr/>
      <dgm:t>
        <a:bodyPr/>
        <a:lstStyle/>
        <a:p>
          <a:endParaRPr lang="fr-CA"/>
        </a:p>
      </dgm:t>
    </dgm:pt>
    <dgm:pt modelId="{2B47F4B1-98FE-4B30-934F-6633047AF33D}" type="pres">
      <dgm:prSet presAssocID="{CA2FE8C2-901A-46C2-A478-74C9CE9C8F93}" presName="sibTrans" presStyleCnt="0"/>
      <dgm:spPr/>
    </dgm:pt>
    <dgm:pt modelId="{94AF2E65-D55E-4B50-93D4-4BDD9E319CEB}" type="pres">
      <dgm:prSet presAssocID="{87FF8E25-806C-42DA-B07E-0024AF052FA9}" presName="textNode" presStyleLbl="node1" presStyleIdx="2" presStyleCnt="3">
        <dgm:presLayoutVars>
          <dgm:bulletEnabled val="1"/>
        </dgm:presLayoutVars>
      </dgm:prSet>
      <dgm:spPr/>
      <dgm:t>
        <a:bodyPr/>
        <a:lstStyle/>
        <a:p>
          <a:endParaRPr lang="fr-CA"/>
        </a:p>
      </dgm:t>
    </dgm:pt>
  </dgm:ptLst>
  <dgm:cxnLst>
    <dgm:cxn modelId="{07E88063-B0E8-4234-A837-A053CCAF7CF1}" srcId="{530702DC-5ABC-4155-ACE9-565801AEA9B7}" destId="{58D7B09C-48A8-482D-AB52-9CEDABE5A40C}" srcOrd="0" destOrd="0" parTransId="{0F61CE34-DD5A-4E48-82C0-896C73EA0DE1}" sibTransId="{4EE40FB4-26C4-4308-8261-42CA431BFEE2}"/>
    <dgm:cxn modelId="{FF53FDD8-DE22-407E-B8E7-811A89E77DCE}" srcId="{530702DC-5ABC-4155-ACE9-565801AEA9B7}" destId="{87FF8E25-806C-42DA-B07E-0024AF052FA9}" srcOrd="2" destOrd="0" parTransId="{1C3B516E-F89F-4B0F-B461-1CDD463DF1DA}" sibTransId="{004E1995-1834-4EB1-8623-995963FC6C4A}"/>
    <dgm:cxn modelId="{F0E08ABE-98F6-43B2-971A-18C48B517864}" type="presOf" srcId="{CDA2E1B4-9FA1-451B-A32B-9E12C8018ADF}" destId="{309F20FD-DC83-49E9-914F-76BC5F9932F7}" srcOrd="0" destOrd="0" presId="urn:microsoft.com/office/officeart/2005/8/layout/hProcess9"/>
    <dgm:cxn modelId="{876BC182-FA41-4F44-BF59-FAFFBD119083}" srcId="{530702DC-5ABC-4155-ACE9-565801AEA9B7}" destId="{CDA2E1B4-9FA1-451B-A32B-9E12C8018ADF}" srcOrd="1" destOrd="0" parTransId="{82B646AB-2DD6-4374-9230-8C931BA57ADB}" sibTransId="{CA2FE8C2-901A-46C2-A478-74C9CE9C8F93}"/>
    <dgm:cxn modelId="{2145E77A-8457-4FCF-AF90-F4DC0E183232}" type="presOf" srcId="{58D7B09C-48A8-482D-AB52-9CEDABE5A40C}" destId="{1AE727FB-8413-4B0A-9873-F26453897571}" srcOrd="0" destOrd="0" presId="urn:microsoft.com/office/officeart/2005/8/layout/hProcess9"/>
    <dgm:cxn modelId="{514F4171-8D63-4A17-AA10-CF509C409616}" type="presOf" srcId="{87FF8E25-806C-42DA-B07E-0024AF052FA9}" destId="{94AF2E65-D55E-4B50-93D4-4BDD9E319CEB}" srcOrd="0" destOrd="0" presId="urn:microsoft.com/office/officeart/2005/8/layout/hProcess9"/>
    <dgm:cxn modelId="{3F34C548-BA4A-47C1-A4B8-36ED60C42FAD}" type="presOf" srcId="{530702DC-5ABC-4155-ACE9-565801AEA9B7}" destId="{B5109CE5-7B43-4CDA-9EE7-90DD57DBD960}" srcOrd="0" destOrd="0" presId="urn:microsoft.com/office/officeart/2005/8/layout/hProcess9"/>
    <dgm:cxn modelId="{8FDB9C3A-20BD-4035-BC14-D688F3E0A115}" type="presParOf" srcId="{B5109CE5-7B43-4CDA-9EE7-90DD57DBD960}" destId="{5F784BF8-EC68-4E9D-9A4E-91D47DA326B0}" srcOrd="0" destOrd="0" presId="urn:microsoft.com/office/officeart/2005/8/layout/hProcess9"/>
    <dgm:cxn modelId="{47658494-45E8-4E98-81B9-397BF81D19DE}" type="presParOf" srcId="{B5109CE5-7B43-4CDA-9EE7-90DD57DBD960}" destId="{9ABCBCB5-6D25-4C7C-A2EA-64074E59C866}" srcOrd="1" destOrd="0" presId="urn:microsoft.com/office/officeart/2005/8/layout/hProcess9"/>
    <dgm:cxn modelId="{E1EA7F34-702E-44CD-AD6C-9E91B5D9BEA9}" type="presParOf" srcId="{9ABCBCB5-6D25-4C7C-A2EA-64074E59C866}" destId="{1AE727FB-8413-4B0A-9873-F26453897571}" srcOrd="0" destOrd="0" presId="urn:microsoft.com/office/officeart/2005/8/layout/hProcess9"/>
    <dgm:cxn modelId="{F7D4D7DC-848B-4B7A-9C4B-24A40F58D6C4}" type="presParOf" srcId="{9ABCBCB5-6D25-4C7C-A2EA-64074E59C866}" destId="{44309555-C464-45D7-9719-6B5E32427394}" srcOrd="1" destOrd="0" presId="urn:microsoft.com/office/officeart/2005/8/layout/hProcess9"/>
    <dgm:cxn modelId="{E8C5C041-5409-43DE-A7C4-A7A2CB705317}" type="presParOf" srcId="{9ABCBCB5-6D25-4C7C-A2EA-64074E59C866}" destId="{309F20FD-DC83-49E9-914F-76BC5F9932F7}" srcOrd="2" destOrd="0" presId="urn:microsoft.com/office/officeart/2005/8/layout/hProcess9"/>
    <dgm:cxn modelId="{C003E834-24C8-4D46-8E6C-09F76E59623B}" type="presParOf" srcId="{9ABCBCB5-6D25-4C7C-A2EA-64074E59C866}" destId="{2B47F4B1-98FE-4B30-934F-6633047AF33D}" srcOrd="3" destOrd="0" presId="urn:microsoft.com/office/officeart/2005/8/layout/hProcess9"/>
    <dgm:cxn modelId="{AAAA5F3C-1687-4D1B-8EF8-2FB36C43D9AD}" type="presParOf" srcId="{9ABCBCB5-6D25-4C7C-A2EA-64074E59C866}" destId="{94AF2E65-D55E-4B50-93D4-4BDD9E319CEB}"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4D4593-2351-4A05-B34D-496BD67EE552}" type="doc">
      <dgm:prSet loTypeId="urn:microsoft.com/office/officeart/2005/8/layout/cycle6" loCatId="relationship" qsTypeId="urn:microsoft.com/office/officeart/2005/8/quickstyle/3d9" qsCatId="3D" csTypeId="urn:microsoft.com/office/officeart/2005/8/colors/colorful1" csCatId="colorful" phldr="1"/>
      <dgm:spPr/>
      <dgm:t>
        <a:bodyPr/>
        <a:lstStyle/>
        <a:p>
          <a:endParaRPr lang="fr-CA"/>
        </a:p>
      </dgm:t>
    </dgm:pt>
    <dgm:pt modelId="{0AEFC3BF-D9DC-4367-B26A-3D51E567FB4E}">
      <dgm:prSet phldrT="[Text]"/>
      <dgm:spPr/>
      <dgm:t>
        <a:bodyPr/>
        <a:lstStyle/>
        <a:p>
          <a:r>
            <a:rPr lang="en-US" dirty="0" smtClean="0"/>
            <a:t>viewing</a:t>
          </a:r>
          <a:endParaRPr lang="fr-CA" dirty="0"/>
        </a:p>
      </dgm:t>
    </dgm:pt>
    <dgm:pt modelId="{60DFFD2B-44DD-438F-BC08-A381E4D07CC0}" type="parTrans" cxnId="{9B378978-4B77-4E7B-9996-F2C21B8275E3}">
      <dgm:prSet/>
      <dgm:spPr/>
      <dgm:t>
        <a:bodyPr/>
        <a:lstStyle/>
        <a:p>
          <a:endParaRPr lang="fr-CA"/>
        </a:p>
      </dgm:t>
    </dgm:pt>
    <dgm:pt modelId="{AC87A023-B491-403C-B214-2093693F0BE0}" type="sibTrans" cxnId="{9B378978-4B77-4E7B-9996-F2C21B8275E3}">
      <dgm:prSet/>
      <dgm:spPr/>
      <dgm:t>
        <a:bodyPr/>
        <a:lstStyle/>
        <a:p>
          <a:endParaRPr lang="fr-CA"/>
        </a:p>
      </dgm:t>
    </dgm:pt>
    <dgm:pt modelId="{8421AE4C-E3A6-4988-874A-AD7F59BA42D8}">
      <dgm:prSet phldrT="[Text]"/>
      <dgm:spPr/>
      <dgm:t>
        <a:bodyPr/>
        <a:lstStyle/>
        <a:p>
          <a:r>
            <a:rPr lang="en-US" dirty="0" smtClean="0"/>
            <a:t>reacting</a:t>
          </a:r>
          <a:endParaRPr lang="fr-CA" dirty="0"/>
        </a:p>
      </dgm:t>
    </dgm:pt>
    <dgm:pt modelId="{CC3BD8F4-785B-4F4D-8A4A-40D91F640A62}" type="parTrans" cxnId="{010B2D54-6412-4BD1-8947-36C0C09CD0CA}">
      <dgm:prSet/>
      <dgm:spPr/>
      <dgm:t>
        <a:bodyPr/>
        <a:lstStyle/>
        <a:p>
          <a:endParaRPr lang="fr-CA"/>
        </a:p>
      </dgm:t>
    </dgm:pt>
    <dgm:pt modelId="{0A872C23-31E0-4CE0-9364-63CEEDC8AD4D}" type="sibTrans" cxnId="{010B2D54-6412-4BD1-8947-36C0C09CD0CA}">
      <dgm:prSet/>
      <dgm:spPr/>
      <dgm:t>
        <a:bodyPr/>
        <a:lstStyle/>
        <a:p>
          <a:endParaRPr lang="fr-CA"/>
        </a:p>
      </dgm:t>
    </dgm:pt>
    <dgm:pt modelId="{41F73A57-7A19-4C04-A694-3135EDE2A286}">
      <dgm:prSet phldrT="[Text]"/>
      <dgm:spPr/>
      <dgm:t>
        <a:bodyPr/>
        <a:lstStyle/>
        <a:p>
          <a:r>
            <a:rPr lang="en-US" dirty="0" smtClean="0"/>
            <a:t>questioning</a:t>
          </a:r>
          <a:endParaRPr lang="fr-CA" dirty="0"/>
        </a:p>
      </dgm:t>
    </dgm:pt>
    <dgm:pt modelId="{D4584D39-45AC-431A-B83E-9A3C885D5F29}" type="parTrans" cxnId="{B3D3C9CD-A463-477D-A55A-4E16BD27F01C}">
      <dgm:prSet/>
      <dgm:spPr/>
      <dgm:t>
        <a:bodyPr/>
        <a:lstStyle/>
        <a:p>
          <a:endParaRPr lang="fr-CA"/>
        </a:p>
      </dgm:t>
    </dgm:pt>
    <dgm:pt modelId="{70A27932-619D-4B8A-BF33-9E38F8C4D5D0}" type="sibTrans" cxnId="{B3D3C9CD-A463-477D-A55A-4E16BD27F01C}">
      <dgm:prSet/>
      <dgm:spPr/>
      <dgm:t>
        <a:bodyPr/>
        <a:lstStyle/>
        <a:p>
          <a:endParaRPr lang="fr-CA"/>
        </a:p>
      </dgm:t>
    </dgm:pt>
    <dgm:pt modelId="{A0AA6B78-443B-4A6B-96A1-982920C9EF6D}">
      <dgm:prSet phldrT="[Text]"/>
      <dgm:spPr/>
      <dgm:t>
        <a:bodyPr/>
        <a:lstStyle/>
        <a:p>
          <a:r>
            <a:rPr lang="en-US" dirty="0" smtClean="0"/>
            <a:t>comparing</a:t>
          </a:r>
          <a:endParaRPr lang="fr-CA" dirty="0"/>
        </a:p>
      </dgm:t>
    </dgm:pt>
    <dgm:pt modelId="{92C523C0-C759-4ADA-A042-D8CFB0E5D841}" type="parTrans" cxnId="{6387EB6D-F144-4803-8320-240EA30F2F20}">
      <dgm:prSet/>
      <dgm:spPr/>
      <dgm:t>
        <a:bodyPr/>
        <a:lstStyle/>
        <a:p>
          <a:endParaRPr lang="fr-CA"/>
        </a:p>
      </dgm:t>
    </dgm:pt>
    <dgm:pt modelId="{066E00E7-FEF8-45F0-93EE-C4DC2EBA8570}" type="sibTrans" cxnId="{6387EB6D-F144-4803-8320-240EA30F2F20}">
      <dgm:prSet/>
      <dgm:spPr/>
      <dgm:t>
        <a:bodyPr/>
        <a:lstStyle/>
        <a:p>
          <a:endParaRPr lang="fr-CA"/>
        </a:p>
      </dgm:t>
    </dgm:pt>
    <dgm:pt modelId="{4D991F83-01CD-4BE9-92EA-2F1D2C9161F3}">
      <dgm:prSet phldrT="[Text]"/>
      <dgm:spPr/>
      <dgm:t>
        <a:bodyPr/>
        <a:lstStyle/>
        <a:p>
          <a:r>
            <a:rPr lang="en-US" dirty="0" smtClean="0"/>
            <a:t>understanding</a:t>
          </a:r>
          <a:endParaRPr lang="fr-CA" dirty="0"/>
        </a:p>
      </dgm:t>
    </dgm:pt>
    <dgm:pt modelId="{3BD614A4-AE3B-427B-955E-443DBAC885B5}" type="parTrans" cxnId="{CAACB2E8-7F34-4CA9-BFB5-8CE9F26639FC}">
      <dgm:prSet/>
      <dgm:spPr/>
      <dgm:t>
        <a:bodyPr/>
        <a:lstStyle/>
        <a:p>
          <a:endParaRPr lang="fr-CA"/>
        </a:p>
      </dgm:t>
    </dgm:pt>
    <dgm:pt modelId="{AA6E29BE-DD6F-40CC-98A7-BA44A9A9DA80}" type="sibTrans" cxnId="{CAACB2E8-7F34-4CA9-BFB5-8CE9F26639FC}">
      <dgm:prSet/>
      <dgm:spPr/>
      <dgm:t>
        <a:bodyPr/>
        <a:lstStyle/>
        <a:p>
          <a:endParaRPr lang="fr-CA"/>
        </a:p>
      </dgm:t>
    </dgm:pt>
    <dgm:pt modelId="{5926FD50-F0E8-4C98-A812-465A060B2E0F}" type="pres">
      <dgm:prSet presAssocID="{954D4593-2351-4A05-B34D-496BD67EE552}" presName="cycle" presStyleCnt="0">
        <dgm:presLayoutVars>
          <dgm:dir/>
          <dgm:resizeHandles val="exact"/>
        </dgm:presLayoutVars>
      </dgm:prSet>
      <dgm:spPr/>
      <dgm:t>
        <a:bodyPr/>
        <a:lstStyle/>
        <a:p>
          <a:endParaRPr lang="fr-CA"/>
        </a:p>
      </dgm:t>
    </dgm:pt>
    <dgm:pt modelId="{4D4771D6-BAA9-404F-AF61-01DBFC085B2C}" type="pres">
      <dgm:prSet presAssocID="{0AEFC3BF-D9DC-4367-B26A-3D51E567FB4E}" presName="node" presStyleLbl="node1" presStyleIdx="0" presStyleCnt="5">
        <dgm:presLayoutVars>
          <dgm:bulletEnabled val="1"/>
        </dgm:presLayoutVars>
      </dgm:prSet>
      <dgm:spPr/>
      <dgm:t>
        <a:bodyPr/>
        <a:lstStyle/>
        <a:p>
          <a:endParaRPr lang="fr-CA"/>
        </a:p>
      </dgm:t>
    </dgm:pt>
    <dgm:pt modelId="{39D72792-FC92-4E8D-BB15-F1995CC71B95}" type="pres">
      <dgm:prSet presAssocID="{0AEFC3BF-D9DC-4367-B26A-3D51E567FB4E}" presName="spNode" presStyleCnt="0"/>
      <dgm:spPr/>
    </dgm:pt>
    <dgm:pt modelId="{7C4266AE-CCC7-449C-BA0E-3DE6EE3352CD}" type="pres">
      <dgm:prSet presAssocID="{AC87A023-B491-403C-B214-2093693F0BE0}" presName="sibTrans" presStyleLbl="sibTrans1D1" presStyleIdx="0" presStyleCnt="5"/>
      <dgm:spPr/>
      <dgm:t>
        <a:bodyPr/>
        <a:lstStyle/>
        <a:p>
          <a:endParaRPr lang="fr-CA"/>
        </a:p>
      </dgm:t>
    </dgm:pt>
    <dgm:pt modelId="{76A50952-5016-4D10-B77A-438C63E20B73}" type="pres">
      <dgm:prSet presAssocID="{8421AE4C-E3A6-4988-874A-AD7F59BA42D8}" presName="node" presStyleLbl="node1" presStyleIdx="1" presStyleCnt="5">
        <dgm:presLayoutVars>
          <dgm:bulletEnabled val="1"/>
        </dgm:presLayoutVars>
      </dgm:prSet>
      <dgm:spPr/>
      <dgm:t>
        <a:bodyPr/>
        <a:lstStyle/>
        <a:p>
          <a:endParaRPr lang="fr-CA"/>
        </a:p>
      </dgm:t>
    </dgm:pt>
    <dgm:pt modelId="{2B74395F-684E-4469-ABEF-BC4B43D252C5}" type="pres">
      <dgm:prSet presAssocID="{8421AE4C-E3A6-4988-874A-AD7F59BA42D8}" presName="spNode" presStyleCnt="0"/>
      <dgm:spPr/>
    </dgm:pt>
    <dgm:pt modelId="{9262BA6F-BA61-4B55-BF97-BE53F39ABA13}" type="pres">
      <dgm:prSet presAssocID="{0A872C23-31E0-4CE0-9364-63CEEDC8AD4D}" presName="sibTrans" presStyleLbl="sibTrans1D1" presStyleIdx="1" presStyleCnt="5"/>
      <dgm:spPr/>
      <dgm:t>
        <a:bodyPr/>
        <a:lstStyle/>
        <a:p>
          <a:endParaRPr lang="fr-CA"/>
        </a:p>
      </dgm:t>
    </dgm:pt>
    <dgm:pt modelId="{880143D9-CB83-409D-A286-B2029CC3DA15}" type="pres">
      <dgm:prSet presAssocID="{41F73A57-7A19-4C04-A694-3135EDE2A286}" presName="node" presStyleLbl="node1" presStyleIdx="2" presStyleCnt="5">
        <dgm:presLayoutVars>
          <dgm:bulletEnabled val="1"/>
        </dgm:presLayoutVars>
      </dgm:prSet>
      <dgm:spPr/>
      <dgm:t>
        <a:bodyPr/>
        <a:lstStyle/>
        <a:p>
          <a:endParaRPr lang="fr-CA"/>
        </a:p>
      </dgm:t>
    </dgm:pt>
    <dgm:pt modelId="{89F74018-D410-4C27-BAE9-926F04264991}" type="pres">
      <dgm:prSet presAssocID="{41F73A57-7A19-4C04-A694-3135EDE2A286}" presName="spNode" presStyleCnt="0"/>
      <dgm:spPr/>
    </dgm:pt>
    <dgm:pt modelId="{F1E202F6-B004-4B69-B8B9-33E2CE72917D}" type="pres">
      <dgm:prSet presAssocID="{70A27932-619D-4B8A-BF33-9E38F8C4D5D0}" presName="sibTrans" presStyleLbl="sibTrans1D1" presStyleIdx="2" presStyleCnt="5"/>
      <dgm:spPr/>
      <dgm:t>
        <a:bodyPr/>
        <a:lstStyle/>
        <a:p>
          <a:endParaRPr lang="fr-CA"/>
        </a:p>
      </dgm:t>
    </dgm:pt>
    <dgm:pt modelId="{8991A55B-09F2-478B-A04C-B61BF488F9FA}" type="pres">
      <dgm:prSet presAssocID="{A0AA6B78-443B-4A6B-96A1-982920C9EF6D}" presName="node" presStyleLbl="node1" presStyleIdx="3" presStyleCnt="5">
        <dgm:presLayoutVars>
          <dgm:bulletEnabled val="1"/>
        </dgm:presLayoutVars>
      </dgm:prSet>
      <dgm:spPr/>
      <dgm:t>
        <a:bodyPr/>
        <a:lstStyle/>
        <a:p>
          <a:endParaRPr lang="fr-CA"/>
        </a:p>
      </dgm:t>
    </dgm:pt>
    <dgm:pt modelId="{915CB63E-593D-4CBB-97A2-1BD7B76B0683}" type="pres">
      <dgm:prSet presAssocID="{A0AA6B78-443B-4A6B-96A1-982920C9EF6D}" presName="spNode" presStyleCnt="0"/>
      <dgm:spPr/>
    </dgm:pt>
    <dgm:pt modelId="{EC776364-E6B9-44E5-90AA-7BB9FC8AC118}" type="pres">
      <dgm:prSet presAssocID="{066E00E7-FEF8-45F0-93EE-C4DC2EBA8570}" presName="sibTrans" presStyleLbl="sibTrans1D1" presStyleIdx="3" presStyleCnt="5"/>
      <dgm:spPr/>
      <dgm:t>
        <a:bodyPr/>
        <a:lstStyle/>
        <a:p>
          <a:endParaRPr lang="fr-CA"/>
        </a:p>
      </dgm:t>
    </dgm:pt>
    <dgm:pt modelId="{CA99A383-F004-413B-A343-98C54306BB79}" type="pres">
      <dgm:prSet presAssocID="{4D991F83-01CD-4BE9-92EA-2F1D2C9161F3}" presName="node" presStyleLbl="node1" presStyleIdx="4" presStyleCnt="5">
        <dgm:presLayoutVars>
          <dgm:bulletEnabled val="1"/>
        </dgm:presLayoutVars>
      </dgm:prSet>
      <dgm:spPr/>
      <dgm:t>
        <a:bodyPr/>
        <a:lstStyle/>
        <a:p>
          <a:endParaRPr lang="fr-CA"/>
        </a:p>
      </dgm:t>
    </dgm:pt>
    <dgm:pt modelId="{4AE0B998-794D-4276-A93A-ED53497F9AD1}" type="pres">
      <dgm:prSet presAssocID="{4D991F83-01CD-4BE9-92EA-2F1D2C9161F3}" presName="spNode" presStyleCnt="0"/>
      <dgm:spPr/>
    </dgm:pt>
    <dgm:pt modelId="{FD524E77-176C-4E93-9A52-5EBB42AFCF7A}" type="pres">
      <dgm:prSet presAssocID="{AA6E29BE-DD6F-40CC-98A7-BA44A9A9DA80}" presName="sibTrans" presStyleLbl="sibTrans1D1" presStyleIdx="4" presStyleCnt="5"/>
      <dgm:spPr/>
      <dgm:t>
        <a:bodyPr/>
        <a:lstStyle/>
        <a:p>
          <a:endParaRPr lang="fr-CA"/>
        </a:p>
      </dgm:t>
    </dgm:pt>
  </dgm:ptLst>
  <dgm:cxnLst>
    <dgm:cxn modelId="{010B2D54-6412-4BD1-8947-36C0C09CD0CA}" srcId="{954D4593-2351-4A05-B34D-496BD67EE552}" destId="{8421AE4C-E3A6-4988-874A-AD7F59BA42D8}" srcOrd="1" destOrd="0" parTransId="{CC3BD8F4-785B-4F4D-8A4A-40D91F640A62}" sibTransId="{0A872C23-31E0-4CE0-9364-63CEEDC8AD4D}"/>
    <dgm:cxn modelId="{9B378978-4B77-4E7B-9996-F2C21B8275E3}" srcId="{954D4593-2351-4A05-B34D-496BD67EE552}" destId="{0AEFC3BF-D9DC-4367-B26A-3D51E567FB4E}" srcOrd="0" destOrd="0" parTransId="{60DFFD2B-44DD-438F-BC08-A381E4D07CC0}" sibTransId="{AC87A023-B491-403C-B214-2093693F0BE0}"/>
    <dgm:cxn modelId="{B3D3C9CD-A463-477D-A55A-4E16BD27F01C}" srcId="{954D4593-2351-4A05-B34D-496BD67EE552}" destId="{41F73A57-7A19-4C04-A694-3135EDE2A286}" srcOrd="2" destOrd="0" parTransId="{D4584D39-45AC-431A-B83E-9A3C885D5F29}" sibTransId="{70A27932-619D-4B8A-BF33-9E38F8C4D5D0}"/>
    <dgm:cxn modelId="{45AB1DC8-1B36-4FCE-B8DD-6770F47F5314}" type="presOf" srcId="{41F73A57-7A19-4C04-A694-3135EDE2A286}" destId="{880143D9-CB83-409D-A286-B2029CC3DA15}" srcOrd="0" destOrd="0" presId="urn:microsoft.com/office/officeart/2005/8/layout/cycle6"/>
    <dgm:cxn modelId="{CC680E87-D627-4050-B5B7-9306ADA278EE}" type="presOf" srcId="{8421AE4C-E3A6-4988-874A-AD7F59BA42D8}" destId="{76A50952-5016-4D10-B77A-438C63E20B73}" srcOrd="0" destOrd="0" presId="urn:microsoft.com/office/officeart/2005/8/layout/cycle6"/>
    <dgm:cxn modelId="{856F4063-A571-47BE-823F-2BC8753144C1}" type="presOf" srcId="{AC87A023-B491-403C-B214-2093693F0BE0}" destId="{7C4266AE-CCC7-449C-BA0E-3DE6EE3352CD}" srcOrd="0" destOrd="0" presId="urn:microsoft.com/office/officeart/2005/8/layout/cycle6"/>
    <dgm:cxn modelId="{F5E9BFEF-4F96-4647-9005-8A54008E88C9}" type="presOf" srcId="{A0AA6B78-443B-4A6B-96A1-982920C9EF6D}" destId="{8991A55B-09F2-478B-A04C-B61BF488F9FA}" srcOrd="0" destOrd="0" presId="urn:microsoft.com/office/officeart/2005/8/layout/cycle6"/>
    <dgm:cxn modelId="{F6C18FE4-D278-4CEF-A508-136557C684E7}" type="presOf" srcId="{0AEFC3BF-D9DC-4367-B26A-3D51E567FB4E}" destId="{4D4771D6-BAA9-404F-AF61-01DBFC085B2C}" srcOrd="0" destOrd="0" presId="urn:microsoft.com/office/officeart/2005/8/layout/cycle6"/>
    <dgm:cxn modelId="{54E348E0-6600-4120-8830-94708EB3E974}" type="presOf" srcId="{AA6E29BE-DD6F-40CC-98A7-BA44A9A9DA80}" destId="{FD524E77-176C-4E93-9A52-5EBB42AFCF7A}" srcOrd="0" destOrd="0" presId="urn:microsoft.com/office/officeart/2005/8/layout/cycle6"/>
    <dgm:cxn modelId="{CAACB2E8-7F34-4CA9-BFB5-8CE9F26639FC}" srcId="{954D4593-2351-4A05-B34D-496BD67EE552}" destId="{4D991F83-01CD-4BE9-92EA-2F1D2C9161F3}" srcOrd="4" destOrd="0" parTransId="{3BD614A4-AE3B-427B-955E-443DBAC885B5}" sibTransId="{AA6E29BE-DD6F-40CC-98A7-BA44A9A9DA80}"/>
    <dgm:cxn modelId="{B7DCF149-46C0-4C2A-AD12-3344415B4A03}" type="presOf" srcId="{954D4593-2351-4A05-B34D-496BD67EE552}" destId="{5926FD50-F0E8-4C98-A812-465A060B2E0F}" srcOrd="0" destOrd="0" presId="urn:microsoft.com/office/officeart/2005/8/layout/cycle6"/>
    <dgm:cxn modelId="{B7DE1BD9-566D-4BE3-9C4F-29E542819E05}" type="presOf" srcId="{0A872C23-31E0-4CE0-9364-63CEEDC8AD4D}" destId="{9262BA6F-BA61-4B55-BF97-BE53F39ABA13}" srcOrd="0" destOrd="0" presId="urn:microsoft.com/office/officeart/2005/8/layout/cycle6"/>
    <dgm:cxn modelId="{91019A91-95F1-4173-A6A8-FB95B3BDF8A0}" type="presOf" srcId="{70A27932-619D-4B8A-BF33-9E38F8C4D5D0}" destId="{F1E202F6-B004-4B69-B8B9-33E2CE72917D}" srcOrd="0" destOrd="0" presId="urn:microsoft.com/office/officeart/2005/8/layout/cycle6"/>
    <dgm:cxn modelId="{6387EB6D-F144-4803-8320-240EA30F2F20}" srcId="{954D4593-2351-4A05-B34D-496BD67EE552}" destId="{A0AA6B78-443B-4A6B-96A1-982920C9EF6D}" srcOrd="3" destOrd="0" parTransId="{92C523C0-C759-4ADA-A042-D8CFB0E5D841}" sibTransId="{066E00E7-FEF8-45F0-93EE-C4DC2EBA8570}"/>
    <dgm:cxn modelId="{B32BE9FB-D9EE-4D17-BF02-33548CADF0FC}" type="presOf" srcId="{066E00E7-FEF8-45F0-93EE-C4DC2EBA8570}" destId="{EC776364-E6B9-44E5-90AA-7BB9FC8AC118}" srcOrd="0" destOrd="0" presId="urn:microsoft.com/office/officeart/2005/8/layout/cycle6"/>
    <dgm:cxn modelId="{F234024D-BEC9-4C92-B84A-7301AB1244DE}" type="presOf" srcId="{4D991F83-01CD-4BE9-92EA-2F1D2C9161F3}" destId="{CA99A383-F004-413B-A343-98C54306BB79}" srcOrd="0" destOrd="0" presId="urn:microsoft.com/office/officeart/2005/8/layout/cycle6"/>
    <dgm:cxn modelId="{1C7E226C-B1D2-43B6-92DF-B03D49139C60}" type="presParOf" srcId="{5926FD50-F0E8-4C98-A812-465A060B2E0F}" destId="{4D4771D6-BAA9-404F-AF61-01DBFC085B2C}" srcOrd="0" destOrd="0" presId="urn:microsoft.com/office/officeart/2005/8/layout/cycle6"/>
    <dgm:cxn modelId="{12BDDEFE-26CE-4267-A5E1-82C6D85CE073}" type="presParOf" srcId="{5926FD50-F0E8-4C98-A812-465A060B2E0F}" destId="{39D72792-FC92-4E8D-BB15-F1995CC71B95}" srcOrd="1" destOrd="0" presId="urn:microsoft.com/office/officeart/2005/8/layout/cycle6"/>
    <dgm:cxn modelId="{925038B8-D826-4C64-8075-6D64D383633B}" type="presParOf" srcId="{5926FD50-F0E8-4C98-A812-465A060B2E0F}" destId="{7C4266AE-CCC7-449C-BA0E-3DE6EE3352CD}" srcOrd="2" destOrd="0" presId="urn:microsoft.com/office/officeart/2005/8/layout/cycle6"/>
    <dgm:cxn modelId="{DA147B0D-E010-4123-B4D1-AE8717B64382}" type="presParOf" srcId="{5926FD50-F0E8-4C98-A812-465A060B2E0F}" destId="{76A50952-5016-4D10-B77A-438C63E20B73}" srcOrd="3" destOrd="0" presId="urn:microsoft.com/office/officeart/2005/8/layout/cycle6"/>
    <dgm:cxn modelId="{1043A541-B5E3-44DE-93A8-1962A1362A15}" type="presParOf" srcId="{5926FD50-F0E8-4C98-A812-465A060B2E0F}" destId="{2B74395F-684E-4469-ABEF-BC4B43D252C5}" srcOrd="4" destOrd="0" presId="urn:microsoft.com/office/officeart/2005/8/layout/cycle6"/>
    <dgm:cxn modelId="{32A6706B-7697-4B45-A148-CC7D79F42B75}" type="presParOf" srcId="{5926FD50-F0E8-4C98-A812-465A060B2E0F}" destId="{9262BA6F-BA61-4B55-BF97-BE53F39ABA13}" srcOrd="5" destOrd="0" presId="urn:microsoft.com/office/officeart/2005/8/layout/cycle6"/>
    <dgm:cxn modelId="{06945AF2-E69B-465D-A66E-9FE544CF5668}" type="presParOf" srcId="{5926FD50-F0E8-4C98-A812-465A060B2E0F}" destId="{880143D9-CB83-409D-A286-B2029CC3DA15}" srcOrd="6" destOrd="0" presId="urn:microsoft.com/office/officeart/2005/8/layout/cycle6"/>
    <dgm:cxn modelId="{6A48C6DF-4DB7-4719-8DC0-FE677860AEEF}" type="presParOf" srcId="{5926FD50-F0E8-4C98-A812-465A060B2E0F}" destId="{89F74018-D410-4C27-BAE9-926F04264991}" srcOrd="7" destOrd="0" presId="urn:microsoft.com/office/officeart/2005/8/layout/cycle6"/>
    <dgm:cxn modelId="{05CC5899-A5CE-42A6-A310-484133D83923}" type="presParOf" srcId="{5926FD50-F0E8-4C98-A812-465A060B2E0F}" destId="{F1E202F6-B004-4B69-B8B9-33E2CE72917D}" srcOrd="8" destOrd="0" presId="urn:microsoft.com/office/officeart/2005/8/layout/cycle6"/>
    <dgm:cxn modelId="{3E0DAE81-55C3-432B-872D-A9CD8CA75E79}" type="presParOf" srcId="{5926FD50-F0E8-4C98-A812-465A060B2E0F}" destId="{8991A55B-09F2-478B-A04C-B61BF488F9FA}" srcOrd="9" destOrd="0" presId="urn:microsoft.com/office/officeart/2005/8/layout/cycle6"/>
    <dgm:cxn modelId="{B6FB0FA0-9826-4FBC-A732-5272F0D63692}" type="presParOf" srcId="{5926FD50-F0E8-4C98-A812-465A060B2E0F}" destId="{915CB63E-593D-4CBB-97A2-1BD7B76B0683}" srcOrd="10" destOrd="0" presId="urn:microsoft.com/office/officeart/2005/8/layout/cycle6"/>
    <dgm:cxn modelId="{36AD5401-D592-49F5-989C-800B75B91B6B}" type="presParOf" srcId="{5926FD50-F0E8-4C98-A812-465A060B2E0F}" destId="{EC776364-E6B9-44E5-90AA-7BB9FC8AC118}" srcOrd="11" destOrd="0" presId="urn:microsoft.com/office/officeart/2005/8/layout/cycle6"/>
    <dgm:cxn modelId="{8A7746C0-46F7-49FF-9FE6-A51F3BBFD53D}" type="presParOf" srcId="{5926FD50-F0E8-4C98-A812-465A060B2E0F}" destId="{CA99A383-F004-413B-A343-98C54306BB79}" srcOrd="12" destOrd="0" presId="urn:microsoft.com/office/officeart/2005/8/layout/cycle6"/>
    <dgm:cxn modelId="{15A15DF4-A2E9-4F58-87E7-1323A639C63C}" type="presParOf" srcId="{5926FD50-F0E8-4C98-A812-465A060B2E0F}" destId="{4AE0B998-794D-4276-A93A-ED53497F9AD1}" srcOrd="13" destOrd="0" presId="urn:microsoft.com/office/officeart/2005/8/layout/cycle6"/>
    <dgm:cxn modelId="{48398D32-0E05-46B3-9464-1A6CB2A94BF0}" type="presParOf" srcId="{5926FD50-F0E8-4C98-A812-465A060B2E0F}" destId="{FD524E77-176C-4E93-9A52-5EBB42AFCF7A}"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C5C8E-40F6-4AF7-873D-6D0957DBE4B8}">
      <dsp:nvSpPr>
        <dsp:cNvPr id="0" name=""/>
        <dsp:cNvSpPr/>
      </dsp:nvSpPr>
      <dsp:spPr>
        <a:xfrm>
          <a:off x="2796703" y="1046"/>
          <a:ext cx="1874192" cy="1874192"/>
        </a:xfrm>
        <a:prstGeom prst="ellipse">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CA" sz="2000" kern="1200" dirty="0" smtClean="0"/>
            <a:t>Reading</a:t>
          </a:r>
          <a:endParaRPr lang="en-US" sz="3200" kern="1200" dirty="0"/>
        </a:p>
      </dsp:txBody>
      <dsp:txXfrm>
        <a:off x="3071172" y="275515"/>
        <a:ext cx="1325254" cy="1325254"/>
      </dsp:txXfrm>
    </dsp:sp>
    <dsp:sp modelId="{DEAD5FCC-9B8F-497B-B8BA-158B43D8D5D2}">
      <dsp:nvSpPr>
        <dsp:cNvPr id="0" name=""/>
        <dsp:cNvSpPr/>
      </dsp:nvSpPr>
      <dsp:spPr>
        <a:xfrm rot="2160000">
          <a:off x="4612178" y="1441821"/>
          <a:ext cx="500367" cy="6325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a:off x="4626512" y="1524213"/>
        <a:ext cx="350257" cy="379523"/>
      </dsp:txXfrm>
    </dsp:sp>
    <dsp:sp modelId="{2C0E5A5E-3634-4FD1-BB27-98EF953F4E3E}">
      <dsp:nvSpPr>
        <dsp:cNvPr id="0" name=""/>
        <dsp:cNvSpPr/>
      </dsp:nvSpPr>
      <dsp:spPr>
        <a:xfrm>
          <a:off x="5076742" y="1657591"/>
          <a:ext cx="1874192" cy="1874192"/>
        </a:xfrm>
        <a:prstGeom prst="ellipse">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CA" sz="2400" kern="1200" dirty="0" smtClean="0"/>
            <a:t>Writing</a:t>
          </a:r>
          <a:endParaRPr lang="en-US" sz="2400" kern="1200" dirty="0"/>
        </a:p>
      </dsp:txBody>
      <dsp:txXfrm>
        <a:off x="5351211" y="1932060"/>
        <a:ext cx="1325254" cy="1325254"/>
      </dsp:txXfrm>
    </dsp:sp>
    <dsp:sp modelId="{285DD7FF-48BA-466E-91C8-0094F7EB3741}">
      <dsp:nvSpPr>
        <dsp:cNvPr id="0" name=""/>
        <dsp:cNvSpPr/>
      </dsp:nvSpPr>
      <dsp:spPr>
        <a:xfrm rot="6501645">
          <a:off x="5321340" y="3605575"/>
          <a:ext cx="504043" cy="6325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rot="10800000">
        <a:off x="5420762" y="3660325"/>
        <a:ext cx="352830" cy="379523"/>
      </dsp:txXfrm>
    </dsp:sp>
    <dsp:sp modelId="{A85B624A-0B15-423A-A3DA-556429588256}">
      <dsp:nvSpPr>
        <dsp:cNvPr id="0" name=""/>
        <dsp:cNvSpPr/>
      </dsp:nvSpPr>
      <dsp:spPr>
        <a:xfrm>
          <a:off x="4186801" y="4338984"/>
          <a:ext cx="1874192" cy="1874192"/>
        </a:xfrm>
        <a:prstGeom prst="ellipse">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CA" sz="2000" kern="1200" dirty="0" smtClean="0"/>
            <a:t>Listening</a:t>
          </a:r>
          <a:endParaRPr lang="en-US" sz="2000" kern="1200" dirty="0"/>
        </a:p>
      </dsp:txBody>
      <dsp:txXfrm>
        <a:off x="4461270" y="4613453"/>
        <a:ext cx="1325254" cy="1325254"/>
      </dsp:txXfrm>
    </dsp:sp>
    <dsp:sp modelId="{1BAA4376-4559-4764-B1DB-8F0F0B7CF160}">
      <dsp:nvSpPr>
        <dsp:cNvPr id="0" name=""/>
        <dsp:cNvSpPr/>
      </dsp:nvSpPr>
      <dsp:spPr>
        <a:xfrm rot="10801285">
          <a:off x="3493016" y="4959292"/>
          <a:ext cx="490275" cy="6325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rot="10800000">
        <a:off x="3640098" y="5085827"/>
        <a:ext cx="343193" cy="379523"/>
      </dsp:txXfrm>
    </dsp:sp>
    <dsp:sp modelId="{5AEBDB6E-A50D-4D4A-AD82-9339AE23BC02}">
      <dsp:nvSpPr>
        <dsp:cNvPr id="0" name=""/>
        <dsp:cNvSpPr/>
      </dsp:nvSpPr>
      <dsp:spPr>
        <a:xfrm>
          <a:off x="1387562" y="4337938"/>
          <a:ext cx="1874192" cy="1874192"/>
        </a:xfrm>
        <a:prstGeom prst="ellipse">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CA" sz="1800" kern="1200" dirty="0" smtClean="0"/>
            <a:t>Speaking</a:t>
          </a:r>
        </a:p>
        <a:p>
          <a:pPr lvl="0" algn="ctr" defTabSz="800100">
            <a:lnSpc>
              <a:spcPct val="90000"/>
            </a:lnSpc>
            <a:spcBef>
              <a:spcPct val="0"/>
            </a:spcBef>
            <a:spcAft>
              <a:spcPct val="35000"/>
            </a:spcAft>
          </a:pPr>
          <a:r>
            <a:rPr lang="en-CA" sz="1800" kern="1200" dirty="0" smtClean="0"/>
            <a:t>(</a:t>
          </a:r>
          <a:r>
            <a:rPr lang="en-CA" sz="1600" kern="1200" dirty="0" smtClean="0"/>
            <a:t>Production</a:t>
          </a:r>
          <a:r>
            <a:rPr lang="en-CA" sz="1400" kern="1200" dirty="0" smtClean="0"/>
            <a:t>)</a:t>
          </a:r>
          <a:endParaRPr lang="en-US" sz="1400" kern="1200" dirty="0"/>
        </a:p>
      </dsp:txBody>
      <dsp:txXfrm>
        <a:off x="1662031" y="4612407"/>
        <a:ext cx="1325254" cy="1325254"/>
      </dsp:txXfrm>
    </dsp:sp>
    <dsp:sp modelId="{30CB33FD-4CEF-4D47-AE34-51D297EB1B45}">
      <dsp:nvSpPr>
        <dsp:cNvPr id="0" name=""/>
        <dsp:cNvSpPr/>
      </dsp:nvSpPr>
      <dsp:spPr>
        <a:xfrm rot="15120000">
          <a:off x="1643401" y="3632059"/>
          <a:ext cx="500367" cy="6325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rot="10800000">
        <a:off x="1741649" y="3829949"/>
        <a:ext cx="350257" cy="379523"/>
      </dsp:txXfrm>
    </dsp:sp>
    <dsp:sp modelId="{439F69C8-BDBF-4419-AC92-D0C144159927}">
      <dsp:nvSpPr>
        <dsp:cNvPr id="0" name=""/>
        <dsp:cNvSpPr/>
      </dsp:nvSpPr>
      <dsp:spPr>
        <a:xfrm>
          <a:off x="516664" y="1657591"/>
          <a:ext cx="1874192" cy="1874192"/>
        </a:xfrm>
        <a:prstGeom prst="ellipse">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CA" sz="2000" kern="1200" dirty="0" smtClean="0"/>
            <a:t>Speaking</a:t>
          </a:r>
        </a:p>
        <a:p>
          <a:pPr lvl="0" algn="ctr" defTabSz="889000">
            <a:lnSpc>
              <a:spcPct val="90000"/>
            </a:lnSpc>
            <a:spcBef>
              <a:spcPct val="0"/>
            </a:spcBef>
            <a:spcAft>
              <a:spcPct val="35000"/>
            </a:spcAft>
          </a:pPr>
          <a:r>
            <a:rPr lang="en-CA" sz="1400" kern="1200" dirty="0" smtClean="0"/>
            <a:t>(</a:t>
          </a:r>
          <a:r>
            <a:rPr lang="en-CA" sz="1200" kern="1200" dirty="0" err="1" smtClean="0"/>
            <a:t>spontaneousl</a:t>
          </a:r>
          <a:r>
            <a:rPr lang="en-CA" sz="1200" kern="1200" dirty="0" smtClean="0"/>
            <a:t>)y</a:t>
          </a:r>
          <a:endParaRPr lang="en-US" sz="1200" kern="1200" dirty="0"/>
        </a:p>
      </dsp:txBody>
      <dsp:txXfrm>
        <a:off x="791133" y="1932060"/>
        <a:ext cx="1325254" cy="1325254"/>
      </dsp:txXfrm>
    </dsp:sp>
    <dsp:sp modelId="{F0B193DF-24EE-4A53-863C-10DE0CDA2B66}">
      <dsp:nvSpPr>
        <dsp:cNvPr id="0" name=""/>
        <dsp:cNvSpPr/>
      </dsp:nvSpPr>
      <dsp:spPr>
        <a:xfrm rot="19440000">
          <a:off x="2332139" y="1458469"/>
          <a:ext cx="500367" cy="6325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a:off x="2346473" y="1629093"/>
        <a:ext cx="350257" cy="379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784BF8-EC68-4E9D-9A4E-91D47DA326B0}">
      <dsp:nvSpPr>
        <dsp:cNvPr id="0" name=""/>
        <dsp:cNvSpPr/>
      </dsp:nvSpPr>
      <dsp:spPr>
        <a:xfrm>
          <a:off x="617219" y="0"/>
          <a:ext cx="6995160" cy="4389437"/>
        </a:xfrm>
        <a:prstGeom prst="rightArrow">
          <a:avLst/>
        </a:prstGeom>
        <a:gradFill rotWithShape="0">
          <a:gsLst>
            <a:gs pos="0">
              <a:schemeClr val="accent2">
                <a:tint val="40000"/>
                <a:hueOff val="0"/>
                <a:satOff val="0"/>
                <a:lumOff val="0"/>
                <a:alphaOff val="0"/>
                <a:shade val="63000"/>
                <a:satMod val="165000"/>
              </a:schemeClr>
            </a:gs>
            <a:gs pos="30000">
              <a:schemeClr val="accent2">
                <a:tint val="40000"/>
                <a:hueOff val="0"/>
                <a:satOff val="0"/>
                <a:lumOff val="0"/>
                <a:alphaOff val="0"/>
                <a:shade val="58000"/>
                <a:satMod val="165000"/>
              </a:schemeClr>
            </a:gs>
            <a:gs pos="75000">
              <a:schemeClr val="accent2">
                <a:tint val="40000"/>
                <a:hueOff val="0"/>
                <a:satOff val="0"/>
                <a:lumOff val="0"/>
                <a:alphaOff val="0"/>
                <a:shade val="30000"/>
                <a:satMod val="175000"/>
              </a:schemeClr>
            </a:gs>
            <a:gs pos="100000">
              <a:schemeClr val="accent2">
                <a:tint val="40000"/>
                <a:hueOff val="0"/>
                <a:satOff val="0"/>
                <a:lumOff val="0"/>
                <a:alphaOff val="0"/>
                <a:shade val="15000"/>
                <a:satMod val="175000"/>
              </a:schemeClr>
            </a:gs>
          </a:gsLst>
          <a:path path="circle">
            <a:fillToRect l="5000" t="100000" r="120000" b="10000"/>
          </a:path>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1AE727FB-8413-4B0A-9873-F26453897571}">
      <dsp:nvSpPr>
        <dsp:cNvPr id="0" name=""/>
        <dsp:cNvSpPr/>
      </dsp:nvSpPr>
      <dsp:spPr>
        <a:xfrm>
          <a:off x="7262" y="1316831"/>
          <a:ext cx="2600930" cy="1755774"/>
        </a:xfrm>
        <a:prstGeom prst="roundRect">
          <a:avLst/>
        </a:prstGeom>
        <a:gradFill rotWithShape="0">
          <a:gsLst>
            <a:gs pos="0">
              <a:schemeClr val="accent2">
                <a:hueOff val="0"/>
                <a:satOff val="0"/>
                <a:lumOff val="0"/>
                <a:alphaOff val="0"/>
                <a:shade val="63000"/>
                <a:satMod val="165000"/>
              </a:schemeClr>
            </a:gs>
            <a:gs pos="30000">
              <a:schemeClr val="accent2">
                <a:hueOff val="0"/>
                <a:satOff val="0"/>
                <a:lumOff val="0"/>
                <a:alphaOff val="0"/>
                <a:shade val="58000"/>
                <a:satMod val="165000"/>
              </a:schemeClr>
            </a:gs>
            <a:gs pos="75000">
              <a:schemeClr val="accent2">
                <a:hueOff val="0"/>
                <a:satOff val="0"/>
                <a:lumOff val="0"/>
                <a:alphaOff val="0"/>
                <a:shade val="30000"/>
                <a:satMod val="175000"/>
              </a:schemeClr>
            </a:gs>
            <a:gs pos="100000">
              <a:schemeClr val="accent2">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fr-CA" sz="3200" kern="1200" dirty="0" smtClean="0"/>
            <a:t>know</a:t>
          </a:r>
          <a:endParaRPr lang="fr-CA" sz="3200" kern="1200" dirty="0"/>
        </a:p>
      </dsp:txBody>
      <dsp:txXfrm>
        <a:off x="92972" y="1402541"/>
        <a:ext cx="2429510" cy="1584354"/>
      </dsp:txXfrm>
    </dsp:sp>
    <dsp:sp modelId="{309F20FD-DC83-49E9-914F-76BC5F9932F7}">
      <dsp:nvSpPr>
        <dsp:cNvPr id="0" name=""/>
        <dsp:cNvSpPr/>
      </dsp:nvSpPr>
      <dsp:spPr>
        <a:xfrm>
          <a:off x="2814334" y="1316831"/>
          <a:ext cx="2600930" cy="1755774"/>
        </a:xfrm>
        <a:prstGeom prst="roundRect">
          <a:avLst/>
        </a:prstGeom>
        <a:gradFill rotWithShape="0">
          <a:gsLst>
            <a:gs pos="0">
              <a:schemeClr val="accent3">
                <a:hueOff val="0"/>
                <a:satOff val="0"/>
                <a:lumOff val="0"/>
                <a:alphaOff val="0"/>
                <a:shade val="63000"/>
                <a:satMod val="165000"/>
              </a:schemeClr>
            </a:gs>
            <a:gs pos="30000">
              <a:schemeClr val="accent3">
                <a:hueOff val="0"/>
                <a:satOff val="0"/>
                <a:lumOff val="0"/>
                <a:alphaOff val="0"/>
                <a:shade val="58000"/>
                <a:satMod val="165000"/>
              </a:schemeClr>
            </a:gs>
            <a:gs pos="75000">
              <a:schemeClr val="accent3">
                <a:hueOff val="0"/>
                <a:satOff val="0"/>
                <a:lumOff val="0"/>
                <a:alphaOff val="0"/>
                <a:shade val="30000"/>
                <a:satMod val="175000"/>
              </a:schemeClr>
            </a:gs>
            <a:gs pos="100000">
              <a:schemeClr val="accent3">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fr-CA" sz="3200" kern="1200" dirty="0" smtClean="0"/>
            <a:t>do</a:t>
          </a:r>
          <a:endParaRPr lang="fr-CA" sz="3200" kern="1200" dirty="0"/>
        </a:p>
      </dsp:txBody>
      <dsp:txXfrm>
        <a:off x="2900044" y="1402541"/>
        <a:ext cx="2429510" cy="1584354"/>
      </dsp:txXfrm>
    </dsp:sp>
    <dsp:sp modelId="{94AF2E65-D55E-4B50-93D4-4BDD9E319CEB}">
      <dsp:nvSpPr>
        <dsp:cNvPr id="0" name=""/>
        <dsp:cNvSpPr/>
      </dsp:nvSpPr>
      <dsp:spPr>
        <a:xfrm>
          <a:off x="5621406" y="1316831"/>
          <a:ext cx="2600930" cy="1755774"/>
        </a:xfrm>
        <a:prstGeom prst="roundRect">
          <a:avLst/>
        </a:prstGeom>
        <a:gradFill rotWithShape="0">
          <a:gsLst>
            <a:gs pos="0">
              <a:schemeClr val="accent4">
                <a:hueOff val="0"/>
                <a:satOff val="0"/>
                <a:lumOff val="0"/>
                <a:alphaOff val="0"/>
                <a:shade val="63000"/>
                <a:satMod val="165000"/>
              </a:schemeClr>
            </a:gs>
            <a:gs pos="30000">
              <a:schemeClr val="accent4">
                <a:hueOff val="0"/>
                <a:satOff val="0"/>
                <a:lumOff val="0"/>
                <a:alphaOff val="0"/>
                <a:shade val="58000"/>
                <a:satMod val="165000"/>
              </a:schemeClr>
            </a:gs>
            <a:gs pos="75000">
              <a:schemeClr val="accent4">
                <a:hueOff val="0"/>
                <a:satOff val="0"/>
                <a:lumOff val="0"/>
                <a:alphaOff val="0"/>
                <a:shade val="30000"/>
                <a:satMod val="175000"/>
              </a:schemeClr>
            </a:gs>
            <a:gs pos="100000">
              <a:schemeClr val="accent4">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fr-CA" sz="3200" kern="1200" dirty="0" err="1" smtClean="0"/>
            <a:t>understand</a:t>
          </a:r>
          <a:endParaRPr lang="fr-CA" sz="3200" kern="1200" dirty="0"/>
        </a:p>
      </dsp:txBody>
      <dsp:txXfrm>
        <a:off x="5707116" y="1402541"/>
        <a:ext cx="2429510" cy="15843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771D6-BAA9-404F-AF61-01DBFC085B2C}">
      <dsp:nvSpPr>
        <dsp:cNvPr id="0" name=""/>
        <dsp:cNvSpPr/>
      </dsp:nvSpPr>
      <dsp:spPr>
        <a:xfrm>
          <a:off x="3090118" y="3130"/>
          <a:ext cx="2049363" cy="1332086"/>
        </a:xfrm>
        <a:prstGeom prst="roundRect">
          <a:avLst/>
        </a:prstGeom>
        <a:solidFill>
          <a:schemeClr val="accent2">
            <a:hueOff val="0"/>
            <a:satOff val="0"/>
            <a:lumOff val="0"/>
            <a:alphaOff val="0"/>
          </a:schemeClr>
        </a:solidFill>
        <a:ln>
          <a:noFill/>
        </a:ln>
        <a:effectLst>
          <a:outerShdw blurRad="50800" dist="20000" dir="5400000" rotWithShape="0">
            <a:srgbClr val="000000">
              <a:alpha val="42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extrusionH="28000" prstMaterial="matte"/>
        </a:bodyPr>
        <a:lstStyle/>
        <a:p>
          <a:pPr lvl="0" algn="ctr" defTabSz="889000">
            <a:lnSpc>
              <a:spcPct val="90000"/>
            </a:lnSpc>
            <a:spcBef>
              <a:spcPct val="0"/>
            </a:spcBef>
            <a:spcAft>
              <a:spcPct val="35000"/>
            </a:spcAft>
          </a:pPr>
          <a:r>
            <a:rPr lang="en-US" sz="2000" kern="1200" dirty="0" smtClean="0"/>
            <a:t>viewing</a:t>
          </a:r>
          <a:endParaRPr lang="fr-CA" sz="2000" kern="1200" dirty="0"/>
        </a:p>
      </dsp:txBody>
      <dsp:txXfrm>
        <a:off x="3155145" y="68157"/>
        <a:ext cx="1919309" cy="1202032"/>
      </dsp:txXfrm>
    </dsp:sp>
    <dsp:sp modelId="{7C4266AE-CCC7-449C-BA0E-3DE6EE3352CD}">
      <dsp:nvSpPr>
        <dsp:cNvPr id="0" name=""/>
        <dsp:cNvSpPr/>
      </dsp:nvSpPr>
      <dsp:spPr>
        <a:xfrm>
          <a:off x="1455258" y="669173"/>
          <a:ext cx="5319083" cy="5319083"/>
        </a:xfrm>
        <a:custGeom>
          <a:avLst/>
          <a:gdLst/>
          <a:ahLst/>
          <a:cxnLst/>
          <a:rect l="0" t="0" r="0" b="0"/>
          <a:pathLst>
            <a:path>
              <a:moveTo>
                <a:pt x="3698278" y="211238"/>
              </a:moveTo>
              <a:arcTo wR="2659541" hR="2659541" stAng="17579398" swAng="1959815"/>
            </a:path>
          </a:pathLst>
        </a:custGeom>
        <a:noFill/>
        <a:ln w="12700" cap="flat" cmpd="sng" algn="ctr">
          <a:solidFill>
            <a:schemeClr val="accent2">
              <a:hueOff val="0"/>
              <a:satOff val="0"/>
              <a:lumOff val="0"/>
              <a:alphaOff val="0"/>
            </a:schemeClr>
          </a:solidFill>
          <a:prstDash val="solid"/>
        </a:ln>
        <a:effectLst/>
        <a:sp3d z="-227350" prstMaterial="matte"/>
      </dsp:spPr>
      <dsp:style>
        <a:lnRef idx="1">
          <a:scrgbClr r="0" g="0" b="0"/>
        </a:lnRef>
        <a:fillRef idx="0">
          <a:scrgbClr r="0" g="0" b="0"/>
        </a:fillRef>
        <a:effectRef idx="0">
          <a:scrgbClr r="0" g="0" b="0"/>
        </a:effectRef>
        <a:fontRef idx="minor"/>
      </dsp:style>
    </dsp:sp>
    <dsp:sp modelId="{76A50952-5016-4D10-B77A-438C63E20B73}">
      <dsp:nvSpPr>
        <dsp:cNvPr id="0" name=""/>
        <dsp:cNvSpPr/>
      </dsp:nvSpPr>
      <dsp:spPr>
        <a:xfrm>
          <a:off x="5619493" y="1840829"/>
          <a:ext cx="2049363" cy="1332086"/>
        </a:xfrm>
        <a:prstGeom prst="roundRect">
          <a:avLst/>
        </a:prstGeom>
        <a:solidFill>
          <a:schemeClr val="accent3">
            <a:hueOff val="0"/>
            <a:satOff val="0"/>
            <a:lumOff val="0"/>
            <a:alphaOff val="0"/>
          </a:schemeClr>
        </a:solidFill>
        <a:ln>
          <a:noFill/>
        </a:ln>
        <a:effectLst>
          <a:outerShdw blurRad="50800" dist="20000" dir="5400000" rotWithShape="0">
            <a:srgbClr val="000000">
              <a:alpha val="42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extrusionH="28000" prstMaterial="matte"/>
        </a:bodyPr>
        <a:lstStyle/>
        <a:p>
          <a:pPr lvl="0" algn="ctr" defTabSz="889000">
            <a:lnSpc>
              <a:spcPct val="90000"/>
            </a:lnSpc>
            <a:spcBef>
              <a:spcPct val="0"/>
            </a:spcBef>
            <a:spcAft>
              <a:spcPct val="35000"/>
            </a:spcAft>
          </a:pPr>
          <a:r>
            <a:rPr lang="en-US" sz="2000" kern="1200" dirty="0" smtClean="0"/>
            <a:t>reacting</a:t>
          </a:r>
          <a:endParaRPr lang="fr-CA" sz="2000" kern="1200" dirty="0"/>
        </a:p>
      </dsp:txBody>
      <dsp:txXfrm>
        <a:off x="5684520" y="1905856"/>
        <a:ext cx="1919309" cy="1202032"/>
      </dsp:txXfrm>
    </dsp:sp>
    <dsp:sp modelId="{9262BA6F-BA61-4B55-BF97-BE53F39ABA13}">
      <dsp:nvSpPr>
        <dsp:cNvPr id="0" name=""/>
        <dsp:cNvSpPr/>
      </dsp:nvSpPr>
      <dsp:spPr>
        <a:xfrm>
          <a:off x="1455258" y="669173"/>
          <a:ext cx="5319083" cy="5319083"/>
        </a:xfrm>
        <a:custGeom>
          <a:avLst/>
          <a:gdLst/>
          <a:ahLst/>
          <a:cxnLst/>
          <a:rect l="0" t="0" r="0" b="0"/>
          <a:pathLst>
            <a:path>
              <a:moveTo>
                <a:pt x="5315458" y="2520731"/>
              </a:moveTo>
              <a:arcTo wR="2659541" hR="2659541" stAng="21420492" swAng="2194979"/>
            </a:path>
          </a:pathLst>
        </a:custGeom>
        <a:noFill/>
        <a:ln w="12700" cap="flat" cmpd="sng" algn="ctr">
          <a:solidFill>
            <a:schemeClr val="accent3">
              <a:hueOff val="0"/>
              <a:satOff val="0"/>
              <a:lumOff val="0"/>
              <a:alphaOff val="0"/>
            </a:schemeClr>
          </a:solidFill>
          <a:prstDash val="solid"/>
        </a:ln>
        <a:effectLst/>
        <a:sp3d z="-227350" prstMaterial="matte"/>
      </dsp:spPr>
      <dsp:style>
        <a:lnRef idx="1">
          <a:scrgbClr r="0" g="0" b="0"/>
        </a:lnRef>
        <a:fillRef idx="0">
          <a:scrgbClr r="0" g="0" b="0"/>
        </a:fillRef>
        <a:effectRef idx="0">
          <a:scrgbClr r="0" g="0" b="0"/>
        </a:effectRef>
        <a:fontRef idx="minor"/>
      </dsp:style>
    </dsp:sp>
    <dsp:sp modelId="{880143D9-CB83-409D-A286-B2029CC3DA15}">
      <dsp:nvSpPr>
        <dsp:cNvPr id="0" name=""/>
        <dsp:cNvSpPr/>
      </dsp:nvSpPr>
      <dsp:spPr>
        <a:xfrm>
          <a:off x="4653357" y="4814287"/>
          <a:ext cx="2049363" cy="1332086"/>
        </a:xfrm>
        <a:prstGeom prst="roundRect">
          <a:avLst/>
        </a:prstGeom>
        <a:solidFill>
          <a:schemeClr val="accent4">
            <a:hueOff val="0"/>
            <a:satOff val="0"/>
            <a:lumOff val="0"/>
            <a:alphaOff val="0"/>
          </a:schemeClr>
        </a:solidFill>
        <a:ln>
          <a:noFill/>
        </a:ln>
        <a:effectLst>
          <a:outerShdw blurRad="50800" dist="20000" dir="5400000" rotWithShape="0">
            <a:srgbClr val="000000">
              <a:alpha val="42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extrusionH="28000" prstMaterial="matte"/>
        </a:bodyPr>
        <a:lstStyle/>
        <a:p>
          <a:pPr lvl="0" algn="ctr" defTabSz="889000">
            <a:lnSpc>
              <a:spcPct val="90000"/>
            </a:lnSpc>
            <a:spcBef>
              <a:spcPct val="0"/>
            </a:spcBef>
            <a:spcAft>
              <a:spcPct val="35000"/>
            </a:spcAft>
          </a:pPr>
          <a:r>
            <a:rPr lang="en-US" sz="2000" kern="1200" dirty="0" smtClean="0"/>
            <a:t>questioning</a:t>
          </a:r>
          <a:endParaRPr lang="fr-CA" sz="2000" kern="1200" dirty="0"/>
        </a:p>
      </dsp:txBody>
      <dsp:txXfrm>
        <a:off x="4718384" y="4879314"/>
        <a:ext cx="1919309" cy="1202032"/>
      </dsp:txXfrm>
    </dsp:sp>
    <dsp:sp modelId="{F1E202F6-B004-4B69-B8B9-33E2CE72917D}">
      <dsp:nvSpPr>
        <dsp:cNvPr id="0" name=""/>
        <dsp:cNvSpPr/>
      </dsp:nvSpPr>
      <dsp:spPr>
        <a:xfrm>
          <a:off x="1455258" y="669173"/>
          <a:ext cx="5319083" cy="5319083"/>
        </a:xfrm>
        <a:custGeom>
          <a:avLst/>
          <a:gdLst/>
          <a:ahLst/>
          <a:cxnLst/>
          <a:rect l="0" t="0" r="0" b="0"/>
          <a:pathLst>
            <a:path>
              <a:moveTo>
                <a:pt x="3187547" y="5266143"/>
              </a:moveTo>
              <a:arcTo wR="2659541" hR="2659541" stAng="4712931" swAng="1374139"/>
            </a:path>
          </a:pathLst>
        </a:custGeom>
        <a:noFill/>
        <a:ln w="12700" cap="flat" cmpd="sng" algn="ctr">
          <a:solidFill>
            <a:schemeClr val="accent4">
              <a:hueOff val="0"/>
              <a:satOff val="0"/>
              <a:lumOff val="0"/>
              <a:alphaOff val="0"/>
            </a:schemeClr>
          </a:solidFill>
          <a:prstDash val="solid"/>
        </a:ln>
        <a:effectLst/>
        <a:sp3d z="-227350" prstMaterial="matte"/>
      </dsp:spPr>
      <dsp:style>
        <a:lnRef idx="1">
          <a:scrgbClr r="0" g="0" b="0"/>
        </a:lnRef>
        <a:fillRef idx="0">
          <a:scrgbClr r="0" g="0" b="0"/>
        </a:fillRef>
        <a:effectRef idx="0">
          <a:scrgbClr r="0" g="0" b="0"/>
        </a:effectRef>
        <a:fontRef idx="minor"/>
      </dsp:style>
    </dsp:sp>
    <dsp:sp modelId="{8991A55B-09F2-478B-A04C-B61BF488F9FA}">
      <dsp:nvSpPr>
        <dsp:cNvPr id="0" name=""/>
        <dsp:cNvSpPr/>
      </dsp:nvSpPr>
      <dsp:spPr>
        <a:xfrm>
          <a:off x="1526878" y="4814287"/>
          <a:ext cx="2049363" cy="1332086"/>
        </a:xfrm>
        <a:prstGeom prst="roundRect">
          <a:avLst/>
        </a:prstGeom>
        <a:solidFill>
          <a:schemeClr val="accent5">
            <a:hueOff val="0"/>
            <a:satOff val="0"/>
            <a:lumOff val="0"/>
            <a:alphaOff val="0"/>
          </a:schemeClr>
        </a:solidFill>
        <a:ln>
          <a:noFill/>
        </a:ln>
        <a:effectLst>
          <a:outerShdw blurRad="50800" dist="20000" dir="5400000" rotWithShape="0">
            <a:srgbClr val="000000">
              <a:alpha val="42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extrusionH="28000" prstMaterial="matte"/>
        </a:bodyPr>
        <a:lstStyle/>
        <a:p>
          <a:pPr lvl="0" algn="ctr" defTabSz="889000">
            <a:lnSpc>
              <a:spcPct val="90000"/>
            </a:lnSpc>
            <a:spcBef>
              <a:spcPct val="0"/>
            </a:spcBef>
            <a:spcAft>
              <a:spcPct val="35000"/>
            </a:spcAft>
          </a:pPr>
          <a:r>
            <a:rPr lang="en-US" sz="2000" kern="1200" dirty="0" smtClean="0"/>
            <a:t>comparing</a:t>
          </a:r>
          <a:endParaRPr lang="fr-CA" sz="2000" kern="1200" dirty="0"/>
        </a:p>
      </dsp:txBody>
      <dsp:txXfrm>
        <a:off x="1591905" y="4879314"/>
        <a:ext cx="1919309" cy="1202032"/>
      </dsp:txXfrm>
    </dsp:sp>
    <dsp:sp modelId="{EC776364-E6B9-44E5-90AA-7BB9FC8AC118}">
      <dsp:nvSpPr>
        <dsp:cNvPr id="0" name=""/>
        <dsp:cNvSpPr/>
      </dsp:nvSpPr>
      <dsp:spPr>
        <a:xfrm>
          <a:off x="1455258" y="669173"/>
          <a:ext cx="5319083" cy="5319083"/>
        </a:xfrm>
        <a:custGeom>
          <a:avLst/>
          <a:gdLst/>
          <a:ahLst/>
          <a:cxnLst/>
          <a:rect l="0" t="0" r="0" b="0"/>
          <a:pathLst>
            <a:path>
              <a:moveTo>
                <a:pt x="444126" y="4130968"/>
              </a:moveTo>
              <a:arcTo wR="2659541" hR="2659541" stAng="8784530" swAng="2194979"/>
            </a:path>
          </a:pathLst>
        </a:custGeom>
        <a:noFill/>
        <a:ln w="12700" cap="flat" cmpd="sng" algn="ctr">
          <a:solidFill>
            <a:schemeClr val="accent5">
              <a:hueOff val="0"/>
              <a:satOff val="0"/>
              <a:lumOff val="0"/>
              <a:alphaOff val="0"/>
            </a:schemeClr>
          </a:solidFill>
          <a:prstDash val="solid"/>
        </a:ln>
        <a:effectLst/>
        <a:sp3d z="-227350" prstMaterial="matte"/>
      </dsp:spPr>
      <dsp:style>
        <a:lnRef idx="1">
          <a:scrgbClr r="0" g="0" b="0"/>
        </a:lnRef>
        <a:fillRef idx="0">
          <a:scrgbClr r="0" g="0" b="0"/>
        </a:fillRef>
        <a:effectRef idx="0">
          <a:scrgbClr r="0" g="0" b="0"/>
        </a:effectRef>
        <a:fontRef idx="minor"/>
      </dsp:style>
    </dsp:sp>
    <dsp:sp modelId="{CA99A383-F004-413B-A343-98C54306BB79}">
      <dsp:nvSpPr>
        <dsp:cNvPr id="0" name=""/>
        <dsp:cNvSpPr/>
      </dsp:nvSpPr>
      <dsp:spPr>
        <a:xfrm>
          <a:off x="560743" y="1840829"/>
          <a:ext cx="2049363" cy="1332086"/>
        </a:xfrm>
        <a:prstGeom prst="roundRect">
          <a:avLst/>
        </a:prstGeom>
        <a:solidFill>
          <a:schemeClr val="accent6">
            <a:hueOff val="0"/>
            <a:satOff val="0"/>
            <a:lumOff val="0"/>
            <a:alphaOff val="0"/>
          </a:schemeClr>
        </a:solidFill>
        <a:ln>
          <a:noFill/>
        </a:ln>
        <a:effectLst>
          <a:outerShdw blurRad="50800" dist="20000" dir="5400000" rotWithShape="0">
            <a:srgbClr val="000000">
              <a:alpha val="42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extrusionH="28000" prstMaterial="matte"/>
        </a:bodyPr>
        <a:lstStyle/>
        <a:p>
          <a:pPr lvl="0" algn="ctr" defTabSz="889000">
            <a:lnSpc>
              <a:spcPct val="90000"/>
            </a:lnSpc>
            <a:spcBef>
              <a:spcPct val="0"/>
            </a:spcBef>
            <a:spcAft>
              <a:spcPct val="35000"/>
            </a:spcAft>
          </a:pPr>
          <a:r>
            <a:rPr lang="en-US" sz="2000" kern="1200" dirty="0" smtClean="0"/>
            <a:t>understanding</a:t>
          </a:r>
          <a:endParaRPr lang="fr-CA" sz="2000" kern="1200" dirty="0"/>
        </a:p>
      </dsp:txBody>
      <dsp:txXfrm>
        <a:off x="625770" y="1905856"/>
        <a:ext cx="1919309" cy="1202032"/>
      </dsp:txXfrm>
    </dsp:sp>
    <dsp:sp modelId="{FD524E77-176C-4E93-9A52-5EBB42AFCF7A}">
      <dsp:nvSpPr>
        <dsp:cNvPr id="0" name=""/>
        <dsp:cNvSpPr/>
      </dsp:nvSpPr>
      <dsp:spPr>
        <a:xfrm>
          <a:off x="1455258" y="669173"/>
          <a:ext cx="5319083" cy="5319083"/>
        </a:xfrm>
        <a:custGeom>
          <a:avLst/>
          <a:gdLst/>
          <a:ahLst/>
          <a:cxnLst/>
          <a:rect l="0" t="0" r="0" b="0"/>
          <a:pathLst>
            <a:path>
              <a:moveTo>
                <a:pt x="463714" y="1159039"/>
              </a:moveTo>
              <a:arcTo wR="2659541" hR="2659541" stAng="12860787" swAng="1959815"/>
            </a:path>
          </a:pathLst>
        </a:custGeom>
        <a:noFill/>
        <a:ln w="12700" cap="flat" cmpd="sng" algn="ctr">
          <a:solidFill>
            <a:schemeClr val="accent6">
              <a:hueOff val="0"/>
              <a:satOff val="0"/>
              <a:lumOff val="0"/>
              <a:alphaOff val="0"/>
            </a:schemeClr>
          </a:solidFill>
          <a:prstDash val="solid"/>
        </a:ln>
        <a:effectLst/>
        <a:sp3d z="-22735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5E8A5E18-F9D8-4514-8BD1-D9A7C646CF70}" type="datetimeFigureOut">
              <a:rPr lang="en-CA" smtClean="0"/>
              <a:t>2018-02-17</a:t>
            </a:fld>
            <a:endParaRPr lang="en-CA"/>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24363"/>
            <a:ext cx="5486400" cy="41910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47138"/>
            <a:ext cx="2971800" cy="46513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847138"/>
            <a:ext cx="2971800" cy="465137"/>
          </a:xfrm>
          <a:prstGeom prst="rect">
            <a:avLst/>
          </a:prstGeom>
        </p:spPr>
        <p:txBody>
          <a:bodyPr vert="horz" lIns="91440" tIns="45720" rIns="91440" bIns="45720" rtlCol="0" anchor="b"/>
          <a:lstStyle>
            <a:lvl1pPr algn="r">
              <a:defRPr sz="1200"/>
            </a:lvl1pPr>
          </a:lstStyle>
          <a:p>
            <a:fld id="{566879EE-41BE-4A45-85F1-7785EC5D3A60}" type="slidenum">
              <a:rPr lang="en-CA" smtClean="0"/>
              <a:t>‹#›</a:t>
            </a:fld>
            <a:endParaRPr lang="en-CA"/>
          </a:p>
        </p:txBody>
      </p:sp>
    </p:spTree>
    <p:extLst>
      <p:ext uri="{BB962C8B-B14F-4D97-AF65-F5344CB8AC3E}">
        <p14:creationId xmlns:p14="http://schemas.microsoft.com/office/powerpoint/2010/main" val="17768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66879EE-41BE-4A45-85F1-7785EC5D3A60}" type="slidenum">
              <a:rPr lang="en-CA" smtClean="0"/>
              <a:t>17</a:t>
            </a:fld>
            <a:endParaRPr lang="en-CA"/>
          </a:p>
        </p:txBody>
      </p:sp>
    </p:spTree>
    <p:extLst>
      <p:ext uri="{BB962C8B-B14F-4D97-AF65-F5344CB8AC3E}">
        <p14:creationId xmlns:p14="http://schemas.microsoft.com/office/powerpoint/2010/main" val="1970881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7363B965-624A-40D4-A3A6-C88766AB4535}" type="datetimeFigureOut">
              <a:rPr lang="en-US" smtClean="0"/>
              <a:t>2/17/2018</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C22DFE98-5710-4B59-96DB-DD2B5A47C3F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363B965-624A-40D4-A3A6-C88766AB4535}" type="datetimeFigureOut">
              <a:rPr lang="en-US" smtClean="0"/>
              <a:t>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DFE98-5710-4B59-96DB-DD2B5A47C3F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363B965-624A-40D4-A3A6-C88766AB4535}" type="datetimeFigureOut">
              <a:rPr lang="en-US" smtClean="0"/>
              <a:t>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DFE98-5710-4B59-96DB-DD2B5A47C3F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7363B965-624A-40D4-A3A6-C88766AB4535}" type="datetimeFigureOut">
              <a:rPr lang="en-US" smtClean="0"/>
              <a:t>2/17/2018</a:t>
            </a:fld>
            <a:endParaRPr lang="en-US"/>
          </a:p>
        </p:txBody>
      </p:sp>
      <p:sp>
        <p:nvSpPr>
          <p:cNvPr id="9" name="Slide Number Placeholder 8"/>
          <p:cNvSpPr>
            <a:spLocks noGrp="1"/>
          </p:cNvSpPr>
          <p:nvPr>
            <p:ph type="sldNum" sz="quarter" idx="15"/>
          </p:nvPr>
        </p:nvSpPr>
        <p:spPr/>
        <p:txBody>
          <a:bodyPr rtlCol="0"/>
          <a:lstStyle/>
          <a:p>
            <a:fld id="{C22DFE98-5710-4B59-96DB-DD2B5A47C3F0}"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7363B965-624A-40D4-A3A6-C88766AB4535}" type="datetimeFigureOut">
              <a:rPr lang="en-US" smtClean="0"/>
              <a:t>2/17/2018</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C22DFE98-5710-4B59-96DB-DD2B5A47C3F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363B965-624A-40D4-A3A6-C88766AB4535}" type="datetimeFigureOut">
              <a:rPr lang="en-US" smtClean="0"/>
              <a:t>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2DFE98-5710-4B59-96DB-DD2B5A47C3F0}"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7363B965-624A-40D4-A3A6-C88766AB4535}" type="datetimeFigureOut">
              <a:rPr lang="en-US" smtClean="0"/>
              <a:t>2/17/2018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2DFE98-5710-4B59-96DB-DD2B5A47C3F0}"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7363B965-624A-40D4-A3A6-C88766AB4535}" type="datetimeFigureOut">
              <a:rPr lang="en-US" smtClean="0"/>
              <a:t>2/17/2018</a:t>
            </a:fld>
            <a:endParaRPr lang="en-US"/>
          </a:p>
        </p:txBody>
      </p:sp>
      <p:sp>
        <p:nvSpPr>
          <p:cNvPr id="7" name="Slide Number Placeholder 6"/>
          <p:cNvSpPr>
            <a:spLocks noGrp="1"/>
          </p:cNvSpPr>
          <p:nvPr>
            <p:ph type="sldNum" sz="quarter" idx="11"/>
          </p:nvPr>
        </p:nvSpPr>
        <p:spPr/>
        <p:txBody>
          <a:bodyPr rtlCol="0"/>
          <a:lstStyle/>
          <a:p>
            <a:fld id="{C22DFE98-5710-4B59-96DB-DD2B5A47C3F0}"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63B965-624A-40D4-A3A6-C88766AB4535}" type="datetimeFigureOut">
              <a:rPr lang="en-US" smtClean="0"/>
              <a:t>2/17/2018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2DFE98-5710-4B59-96DB-DD2B5A47C3F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7363B965-624A-40D4-A3A6-C88766AB4535}" type="datetimeFigureOut">
              <a:rPr lang="en-US" smtClean="0"/>
              <a:t>2/17/2018</a:t>
            </a:fld>
            <a:endParaRPr lang="en-US"/>
          </a:p>
        </p:txBody>
      </p:sp>
      <p:sp>
        <p:nvSpPr>
          <p:cNvPr id="22" name="Slide Number Placeholder 21"/>
          <p:cNvSpPr>
            <a:spLocks noGrp="1"/>
          </p:cNvSpPr>
          <p:nvPr>
            <p:ph type="sldNum" sz="quarter" idx="15"/>
          </p:nvPr>
        </p:nvSpPr>
        <p:spPr/>
        <p:txBody>
          <a:bodyPr rtlCol="0"/>
          <a:lstStyle/>
          <a:p>
            <a:fld id="{C22DFE98-5710-4B59-96DB-DD2B5A47C3F0}"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7363B965-624A-40D4-A3A6-C88766AB4535}" type="datetimeFigureOut">
              <a:rPr lang="en-US" smtClean="0"/>
              <a:t>2/17/2018</a:t>
            </a:fld>
            <a:endParaRPr lang="en-US"/>
          </a:p>
        </p:txBody>
      </p:sp>
      <p:sp>
        <p:nvSpPr>
          <p:cNvPr id="18" name="Slide Number Placeholder 17"/>
          <p:cNvSpPr>
            <a:spLocks noGrp="1"/>
          </p:cNvSpPr>
          <p:nvPr>
            <p:ph type="sldNum" sz="quarter" idx="11"/>
          </p:nvPr>
        </p:nvSpPr>
        <p:spPr/>
        <p:txBody>
          <a:bodyPr rtlCol="0"/>
          <a:lstStyle/>
          <a:p>
            <a:fld id="{C22DFE98-5710-4B59-96DB-DD2B5A47C3F0}"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7363B965-624A-40D4-A3A6-C88766AB4535}" type="datetimeFigureOut">
              <a:rPr lang="en-US" smtClean="0"/>
              <a:t>2/17/2018</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C22DFE98-5710-4B59-96DB-DD2B5A47C3F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Wy9McGggukk" TargetMode="External"/><Relationship Id="rId2" Type="http://schemas.openxmlformats.org/officeDocument/2006/relationships/hyperlink" Target="https://www.youtube.com/watch?v=Lhtb4rwZMSM" TargetMode="External"/><Relationship Id="rId1" Type="http://schemas.openxmlformats.org/officeDocument/2006/relationships/slideLayout" Target="../slideLayouts/slideLayout2.xml"/><Relationship Id="rId4" Type="http://schemas.openxmlformats.org/officeDocument/2006/relationships/hyperlink" Target="https://www.youtube.com/watch?v=vSEblvHKdpk"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kSeyN87DSRY" TargetMode="External"/><Relationship Id="rId2" Type="http://schemas.openxmlformats.org/officeDocument/2006/relationships/hyperlink" Target="https://www.youtube.com/watch?v=RvK19xgAxSU"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Special:BookSources/0-9691270-2-2" TargetMode="External"/><Relationship Id="rId2" Type="http://schemas.openxmlformats.org/officeDocument/2006/relationships/hyperlink" Target="https://en.wikipedia.org/wiki/International_Standard_Book_Number" TargetMode="Externa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en.wikipedia.org/wiki/Special:BookSources/0-9691270-3-0"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nfb.ca/film/tv_tango_en/"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en.wikipedia.org/wiki/Special:BookSources/0-9691270-2-2" TargetMode="External"/><Relationship Id="rId2" Type="http://schemas.openxmlformats.org/officeDocument/2006/relationships/hyperlink" Target="https://en.wikipedia.org/wiki/International_Standard_Book_Number" TargetMode="External"/><Relationship Id="rId1" Type="http://schemas.openxmlformats.org/officeDocument/2006/relationships/slideLayout" Target="../slideLayouts/slideLayout2.xml"/><Relationship Id="rId4" Type="http://schemas.openxmlformats.org/officeDocument/2006/relationships/hyperlink" Target="https://en.wikipedia.org/wiki/Special:BookSources/0-9691270-3-0" TargetMode="External"/></Relationships>
</file>

<file path=ppt/slides/_rels/slide55.xml.rels><?xml version="1.0" encoding="UTF-8" standalone="yes"?>
<Relationships xmlns="http://schemas.openxmlformats.org/package/2006/relationships"><Relationship Id="rId2" Type="http://schemas.openxmlformats.org/officeDocument/2006/relationships/hyperlink" Target="http://www3.nfb.ca/sg/34595.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pdobie@vsb.bc.ca" TargetMode="External"/><Relationship Id="rId2" Type="http://schemas.openxmlformats.org/officeDocument/2006/relationships/hyperlink" Target="http://www.pollydobiecorefrench.weebly.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476672"/>
            <a:ext cx="6172200" cy="5904656"/>
          </a:xfrm>
        </p:spPr>
        <p:txBody>
          <a:bodyPr>
            <a:normAutofit fontScale="90000"/>
          </a:bodyPr>
          <a:lstStyle/>
          <a:p>
            <a:r>
              <a:rPr lang="en-CA" sz="4800" dirty="0">
                <a:effectLst>
                  <a:outerShdw blurRad="38100" dist="38100" dir="2700000" algn="tl">
                    <a:srgbClr val="000000">
                      <a:alpha val="43137"/>
                    </a:srgbClr>
                  </a:outerShdw>
                </a:effectLst>
              </a:rPr>
              <a:t>Creative Works in Our Core French Classroom</a:t>
            </a:r>
            <a:br>
              <a:rPr lang="en-CA" sz="4800" dirty="0">
                <a:effectLst>
                  <a:outerShdw blurRad="38100" dist="38100" dir="2700000" algn="tl">
                    <a:srgbClr val="000000">
                      <a:alpha val="43137"/>
                    </a:srgbClr>
                  </a:outerShdw>
                </a:effectLst>
              </a:rPr>
            </a:br>
            <a:r>
              <a:rPr lang="en-CA" sz="4000" dirty="0"/>
              <a:t/>
            </a:r>
            <a:br>
              <a:rPr lang="en-CA" sz="4000" dirty="0"/>
            </a:br>
            <a:r>
              <a:rPr lang="en-CA" sz="2800" dirty="0"/>
              <a:t>Polly Dobie – Point Grey Secondary</a:t>
            </a:r>
            <a:br>
              <a:rPr lang="en-CA" sz="2800" dirty="0"/>
            </a:br>
            <a:r>
              <a:rPr lang="en-CA" sz="2800" dirty="0"/>
              <a:t>Vancouver School Board</a:t>
            </a:r>
            <a:br>
              <a:rPr lang="en-CA" sz="2800" dirty="0"/>
            </a:br>
            <a:r>
              <a:rPr lang="en-CA" sz="2800" dirty="0"/>
              <a:t>Modern Languages Pro-d</a:t>
            </a:r>
            <a:br>
              <a:rPr lang="en-CA" sz="2800" dirty="0"/>
            </a:br>
            <a:r>
              <a:rPr lang="en-CA" sz="2800" dirty="0"/>
              <a:t>February 19, 2018</a:t>
            </a:r>
            <a:r>
              <a:rPr lang="en-US" sz="2800" dirty="0"/>
              <a:t/>
            </a:r>
            <a:br>
              <a:rPr lang="en-US" sz="2800" dirty="0"/>
            </a:b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437049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fr-CA"/>
          </a:p>
        </p:txBody>
      </p:sp>
      <p:pic>
        <p:nvPicPr>
          <p:cNvPr id="6" name="Picture 5" descr="Building Student Success - BC's New Curriculum - Google Chrome"/>
          <p:cNvPicPr>
            <a:picLocks noChangeAspect="1"/>
          </p:cNvPicPr>
          <p:nvPr/>
        </p:nvPicPr>
        <p:blipFill rotWithShape="1">
          <a:blip r:embed="rId2">
            <a:extLst>
              <a:ext uri="{28A0092B-C50C-407E-A947-70E740481C1C}">
                <a14:useLocalDpi xmlns:a14="http://schemas.microsoft.com/office/drawing/2010/main" val="0"/>
              </a:ext>
            </a:extLst>
          </a:blip>
          <a:srcRect l="12818" r="15191"/>
          <a:stretch/>
        </p:blipFill>
        <p:spPr>
          <a:xfrm>
            <a:off x="217713" y="150223"/>
            <a:ext cx="8926287" cy="6675120"/>
          </a:xfrm>
          <a:prstGeom prst="rect">
            <a:avLst/>
          </a:prstGeom>
        </p:spPr>
      </p:pic>
    </p:spTree>
    <p:extLst>
      <p:ext uri="{BB962C8B-B14F-4D97-AF65-F5344CB8AC3E}">
        <p14:creationId xmlns:p14="http://schemas.microsoft.com/office/powerpoint/2010/main" val="30893048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New curriculum</a:t>
            </a:r>
            <a:endParaRPr lang="fr-C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87447800"/>
              </p:ext>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524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fr-CA" b="1" dirty="0" smtClean="0"/>
              <a:t>culture</a:t>
            </a:r>
            <a:endParaRPr lang="fr-CA"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0568183"/>
              </p:ext>
            </p:extLst>
          </p:nvPr>
        </p:nvGraphicFramePr>
        <p:xfrm>
          <a:off x="381000" y="620689"/>
          <a:ext cx="8229600" cy="6237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3591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Curriculum – Big Ideas</a:t>
            </a:r>
            <a:endParaRPr lang="fr-CA" dirty="0"/>
          </a:p>
        </p:txBody>
      </p:sp>
      <p:pic>
        <p:nvPicPr>
          <p:cNvPr id="3" name="Picture 2" descr="Microsoft Word - Core French Intro.doc - Google Chrome"/>
          <p:cNvPicPr>
            <a:picLocks noChangeAspect="1"/>
          </p:cNvPicPr>
          <p:nvPr/>
        </p:nvPicPr>
        <p:blipFill rotWithShape="1">
          <a:blip r:embed="rId2">
            <a:extLst>
              <a:ext uri="{28A0092B-C50C-407E-A947-70E740481C1C}">
                <a14:useLocalDpi xmlns:a14="http://schemas.microsoft.com/office/drawing/2010/main" val="0"/>
              </a:ext>
            </a:extLst>
          </a:blip>
          <a:srcRect l="24980" t="14461" r="21874" b="52913"/>
          <a:stretch/>
        </p:blipFill>
        <p:spPr>
          <a:xfrm>
            <a:off x="1524001" y="2177142"/>
            <a:ext cx="7620000" cy="2560320"/>
          </a:xfrm>
          <a:prstGeom prst="rect">
            <a:avLst/>
          </a:prstGeom>
        </p:spPr>
      </p:pic>
    </p:spTree>
    <p:extLst>
      <p:ext uri="{BB962C8B-B14F-4D97-AF65-F5344CB8AC3E}">
        <p14:creationId xmlns:p14="http://schemas.microsoft.com/office/powerpoint/2010/main" val="25954034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a:xfrm>
            <a:off x="457200" y="260648"/>
            <a:ext cx="7467600" cy="6213304"/>
          </a:xfrm>
        </p:spPr>
        <p:txBody>
          <a:bodyPr>
            <a:normAutofit/>
          </a:bodyPr>
          <a:lstStyle/>
          <a:p>
            <a:pPr algn="ctr"/>
            <a:r>
              <a:rPr lang="fr-CA" sz="3600" b="1" dirty="0" err="1" smtClean="0"/>
              <a:t>Example</a:t>
            </a:r>
            <a:r>
              <a:rPr lang="fr-CA" sz="3600" b="1" dirty="0" smtClean="0"/>
              <a:t> of </a:t>
            </a:r>
            <a:r>
              <a:rPr lang="fr-CA" sz="3600" b="1" dirty="0" err="1" smtClean="0"/>
              <a:t>responding</a:t>
            </a:r>
            <a:r>
              <a:rPr lang="fr-CA" sz="3600" b="1" dirty="0" smtClean="0"/>
              <a:t> to culture</a:t>
            </a:r>
            <a:endParaRPr lang="en-CA" sz="3600" b="1" dirty="0" smtClean="0"/>
          </a:p>
          <a:p>
            <a:pPr algn="ctr"/>
            <a:endParaRPr lang="en-CA" sz="7200" b="1" dirty="0"/>
          </a:p>
          <a:p>
            <a:pPr algn="ctr"/>
            <a:r>
              <a:rPr lang="en-CA" sz="7200" b="1" dirty="0" smtClean="0">
                <a:solidFill>
                  <a:srgbClr val="7030A0"/>
                </a:solidFill>
              </a:rPr>
              <a:t>Po</a:t>
            </a:r>
            <a:r>
              <a:rPr lang="fr-CA" sz="7200" b="1" dirty="0" err="1">
                <a:solidFill>
                  <a:srgbClr val="7030A0"/>
                </a:solidFill>
              </a:rPr>
              <a:t>ème</a:t>
            </a:r>
            <a:r>
              <a:rPr lang="fr-CA" sz="7200" b="1" dirty="0">
                <a:solidFill>
                  <a:srgbClr val="7030A0"/>
                </a:solidFill>
              </a:rPr>
              <a:t> trouvé</a:t>
            </a:r>
            <a:endParaRPr lang="en-US" sz="7200" b="1" dirty="0">
              <a:solidFill>
                <a:srgbClr val="7030A0"/>
              </a:solidFill>
            </a:endParaRPr>
          </a:p>
        </p:txBody>
      </p:sp>
    </p:spTree>
    <p:extLst>
      <p:ext uri="{BB962C8B-B14F-4D97-AF65-F5344CB8AC3E}">
        <p14:creationId xmlns:p14="http://schemas.microsoft.com/office/powerpoint/2010/main" val="31718696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dirty="0" smtClean="0"/>
              <a:t>The importance of </a:t>
            </a:r>
            <a:r>
              <a:rPr lang="fr-CA" dirty="0" err="1" smtClean="0"/>
              <a:t>digging</a:t>
            </a:r>
            <a:r>
              <a:rPr lang="fr-CA" dirty="0" smtClean="0"/>
              <a:t> </a:t>
            </a:r>
            <a:r>
              <a:rPr lang="fr-CA" dirty="0" err="1" smtClean="0"/>
              <a:t>into</a:t>
            </a:r>
            <a:r>
              <a:rPr lang="fr-CA" dirty="0" smtClean="0"/>
              <a:t> the </a:t>
            </a:r>
            <a:r>
              <a:rPr lang="fr-CA" dirty="0" err="1" smtClean="0"/>
              <a:t>vocabulary</a:t>
            </a:r>
            <a:r>
              <a:rPr lang="fr-CA" dirty="0" smtClean="0"/>
              <a:t> &amp; </a:t>
            </a:r>
            <a:r>
              <a:rPr lang="fr-CA" dirty="0" err="1" smtClean="0"/>
              <a:t>interacting</a:t>
            </a:r>
            <a:r>
              <a:rPr lang="fr-CA" dirty="0" smtClean="0"/>
              <a:t> </a:t>
            </a:r>
            <a:r>
              <a:rPr lang="fr-CA" dirty="0" err="1" smtClean="0"/>
              <a:t>with</a:t>
            </a:r>
            <a:r>
              <a:rPr lang="fr-CA" dirty="0" smtClean="0"/>
              <a:t> </a:t>
            </a:r>
            <a:r>
              <a:rPr lang="fr-CA" dirty="0" err="1" smtClean="0"/>
              <a:t>text</a:t>
            </a:r>
            <a:r>
              <a:rPr lang="fr-CA" dirty="0" smtClean="0"/>
              <a:t/>
            </a:r>
            <a:br>
              <a:rPr lang="fr-CA" dirty="0" smtClean="0"/>
            </a:br>
            <a:r>
              <a:rPr lang="fr-CA" dirty="0" err="1" smtClean="0"/>
              <a:t>before</a:t>
            </a:r>
            <a:r>
              <a:rPr lang="fr-CA" dirty="0" smtClean="0"/>
              <a:t> </a:t>
            </a:r>
            <a:r>
              <a:rPr lang="fr-CA" dirty="0" err="1" smtClean="0"/>
              <a:t>making</a:t>
            </a:r>
            <a:r>
              <a:rPr lang="fr-CA" dirty="0" smtClean="0"/>
              <a:t> the </a:t>
            </a:r>
            <a:r>
              <a:rPr lang="fr-CA" dirty="0" err="1" smtClean="0"/>
              <a:t>found</a:t>
            </a:r>
            <a:r>
              <a:rPr lang="fr-CA" dirty="0" smtClean="0"/>
              <a:t> </a:t>
            </a:r>
            <a:r>
              <a:rPr lang="fr-CA" dirty="0" err="1" smtClean="0"/>
              <a:t>poem</a:t>
            </a:r>
            <a:endParaRPr lang="en-US" dirty="0"/>
          </a:p>
        </p:txBody>
      </p:sp>
      <p:sp>
        <p:nvSpPr>
          <p:cNvPr id="3" name="Content Placeholder 2"/>
          <p:cNvSpPr>
            <a:spLocks noGrp="1"/>
          </p:cNvSpPr>
          <p:nvPr>
            <p:ph sz="quarter" idx="1"/>
          </p:nvPr>
        </p:nvSpPr>
        <p:spPr/>
        <p:txBody>
          <a:bodyPr>
            <a:normAutofit lnSpcReduction="10000"/>
          </a:bodyPr>
          <a:lstStyle/>
          <a:p>
            <a:r>
              <a:rPr lang="fr-CA" dirty="0" smtClean="0"/>
              <a:t>How </a:t>
            </a:r>
            <a:r>
              <a:rPr lang="fr-CA" dirty="0" err="1" smtClean="0"/>
              <a:t>could</a:t>
            </a:r>
            <a:r>
              <a:rPr lang="fr-CA" dirty="0" smtClean="0"/>
              <a:t> </a:t>
            </a:r>
            <a:r>
              <a:rPr lang="fr-CA" dirty="0" err="1" smtClean="0"/>
              <a:t>you</a:t>
            </a:r>
            <a:r>
              <a:rPr lang="fr-CA" dirty="0" smtClean="0"/>
              <a:t> </a:t>
            </a:r>
            <a:r>
              <a:rPr lang="fr-CA" dirty="0" err="1" smtClean="0"/>
              <a:t>categorize</a:t>
            </a:r>
            <a:r>
              <a:rPr lang="fr-CA" dirty="0" smtClean="0"/>
              <a:t> the </a:t>
            </a:r>
            <a:r>
              <a:rPr lang="fr-CA" dirty="0" err="1" smtClean="0"/>
              <a:t>text</a:t>
            </a:r>
            <a:r>
              <a:rPr lang="en-CA" dirty="0" smtClean="0"/>
              <a:t>?</a:t>
            </a:r>
          </a:p>
          <a:p>
            <a:r>
              <a:rPr lang="fr-CA" dirty="0"/>
              <a:t>(</a:t>
            </a:r>
            <a:r>
              <a:rPr lang="fr-CA" dirty="0" err="1" smtClean="0"/>
              <a:t>theme</a:t>
            </a:r>
            <a:r>
              <a:rPr lang="fr-CA" dirty="0" smtClean="0"/>
              <a:t>, </a:t>
            </a:r>
            <a:r>
              <a:rPr lang="fr-CA" dirty="0" err="1" smtClean="0"/>
              <a:t>chronology</a:t>
            </a:r>
            <a:r>
              <a:rPr lang="fr-CA" dirty="0" smtClean="0"/>
              <a:t>, </a:t>
            </a:r>
            <a:r>
              <a:rPr lang="fr-CA" dirty="0" err="1" smtClean="0"/>
              <a:t>concrete</a:t>
            </a:r>
            <a:r>
              <a:rPr lang="fr-CA" dirty="0" smtClean="0"/>
              <a:t> </a:t>
            </a:r>
            <a:r>
              <a:rPr lang="fr-CA" dirty="0" err="1" smtClean="0"/>
              <a:t>elements</a:t>
            </a:r>
            <a:r>
              <a:rPr lang="fr-CA" dirty="0" smtClean="0"/>
              <a:t>, </a:t>
            </a:r>
            <a:r>
              <a:rPr lang="fr-CA" dirty="0" err="1" smtClean="0"/>
              <a:t>other</a:t>
            </a:r>
            <a:r>
              <a:rPr lang="fr-CA" dirty="0" smtClean="0"/>
              <a:t>…)</a:t>
            </a:r>
          </a:p>
          <a:p>
            <a:endParaRPr lang="fr-CA" dirty="0"/>
          </a:p>
          <a:p>
            <a:r>
              <a:rPr lang="fr-CA" dirty="0" err="1" smtClean="0"/>
              <a:t>Re</a:t>
            </a:r>
            <a:r>
              <a:rPr lang="fr-CA" dirty="0" smtClean="0"/>
              <a:t>: </a:t>
            </a:r>
            <a:r>
              <a:rPr lang="fr-CA" i="1" dirty="0" smtClean="0"/>
              <a:t>Mon enfance au </a:t>
            </a:r>
            <a:r>
              <a:rPr lang="fr-CA" i="1" dirty="0" err="1" smtClean="0"/>
              <a:t>Viêt-nam</a:t>
            </a:r>
            <a:r>
              <a:rPr lang="fr-CA" i="1" dirty="0" smtClean="0"/>
              <a:t> </a:t>
            </a:r>
            <a:r>
              <a:rPr lang="fr-CA" dirty="0" smtClean="0"/>
              <a:t>(Yvette Chaux)</a:t>
            </a:r>
          </a:p>
          <a:p>
            <a:endParaRPr lang="fr-CA" dirty="0"/>
          </a:p>
          <a:p>
            <a:r>
              <a:rPr lang="fr-CA" dirty="0" smtClean="0"/>
              <a:t>Use </a:t>
            </a:r>
            <a:r>
              <a:rPr lang="fr-CA" b="1" dirty="0" smtClean="0"/>
              <a:t>JIGSAW (HOMEGROUP </a:t>
            </a:r>
            <a:r>
              <a:rPr lang="en-US" b="1" dirty="0" smtClean="0"/>
              <a:t>/ EXPERT GROUP STRATEGY</a:t>
            </a:r>
            <a:r>
              <a:rPr lang="en-US" dirty="0" smtClean="0"/>
              <a:t>)</a:t>
            </a:r>
          </a:p>
          <a:p>
            <a:r>
              <a:rPr lang="en-US" dirty="0"/>
              <a:t>A</a:t>
            </a:r>
            <a:r>
              <a:rPr lang="en-US" sz="2200" dirty="0" smtClean="0"/>
              <a:t>. les </a:t>
            </a:r>
            <a:r>
              <a:rPr lang="en-US" sz="2200" dirty="0" err="1" smtClean="0"/>
              <a:t>animaux</a:t>
            </a:r>
            <a:r>
              <a:rPr lang="en-US" sz="2200" dirty="0" smtClean="0"/>
              <a:t> (ex: les </a:t>
            </a:r>
            <a:r>
              <a:rPr lang="en-US" sz="2200" dirty="0" err="1" smtClean="0"/>
              <a:t>petits</a:t>
            </a:r>
            <a:r>
              <a:rPr lang="en-US" sz="2200" dirty="0" smtClean="0"/>
              <a:t> </a:t>
            </a:r>
            <a:r>
              <a:rPr lang="en-US" sz="2200" dirty="0" err="1" smtClean="0"/>
              <a:t>poussins</a:t>
            </a:r>
            <a:r>
              <a:rPr lang="en-US" sz="2200" dirty="0" smtClean="0"/>
              <a:t> </a:t>
            </a:r>
            <a:r>
              <a:rPr lang="en-US" sz="2200" dirty="0" err="1" smtClean="0"/>
              <a:t>ou</a:t>
            </a:r>
            <a:r>
              <a:rPr lang="en-US" sz="2200" dirty="0" smtClean="0"/>
              <a:t> </a:t>
            </a:r>
            <a:r>
              <a:rPr lang="en-US" sz="2200" dirty="0" err="1" smtClean="0"/>
              <a:t>oisons</a:t>
            </a:r>
            <a:r>
              <a:rPr lang="en-US" sz="2200" dirty="0" smtClean="0"/>
              <a:t>…)</a:t>
            </a:r>
          </a:p>
          <a:p>
            <a:r>
              <a:rPr lang="en-US" sz="2200" dirty="0" smtClean="0"/>
              <a:t>B. nature (</a:t>
            </a:r>
            <a:r>
              <a:rPr lang="en-US" sz="2200" dirty="0" err="1" smtClean="0"/>
              <a:t>plantes</a:t>
            </a:r>
            <a:r>
              <a:rPr lang="en-US" sz="2200" dirty="0" smtClean="0"/>
              <a:t>, </a:t>
            </a:r>
            <a:r>
              <a:rPr lang="en-US" sz="2200" dirty="0" err="1" smtClean="0"/>
              <a:t>lieux</a:t>
            </a:r>
            <a:r>
              <a:rPr lang="en-US" sz="2200" dirty="0" smtClean="0"/>
              <a:t> g</a:t>
            </a:r>
            <a:r>
              <a:rPr lang="fr-CA" sz="2200" dirty="0" err="1" smtClean="0"/>
              <a:t>éographiques</a:t>
            </a:r>
            <a:r>
              <a:rPr lang="fr-CA" sz="2200" dirty="0" smtClean="0"/>
              <a:t>, la météo, la villes)</a:t>
            </a:r>
          </a:p>
          <a:p>
            <a:r>
              <a:rPr lang="fr-CA" sz="2200" dirty="0" smtClean="0"/>
              <a:t>C. les </a:t>
            </a:r>
            <a:r>
              <a:rPr lang="fr-CA" sz="2200" dirty="0" err="1" smtClean="0"/>
              <a:t>rélations</a:t>
            </a:r>
            <a:r>
              <a:rPr lang="fr-CA" sz="2200" dirty="0" smtClean="0"/>
              <a:t> (membres de la famille, les amis…)</a:t>
            </a:r>
          </a:p>
          <a:p>
            <a:r>
              <a:rPr lang="fr-CA" sz="2200" dirty="0" smtClean="0"/>
              <a:t>D. les actions physiques (ex: faire des balades…)</a:t>
            </a:r>
            <a:endParaRPr lang="en-US" sz="2200" dirty="0"/>
          </a:p>
        </p:txBody>
      </p:sp>
    </p:spTree>
    <p:extLst>
      <p:ext uri="{BB962C8B-B14F-4D97-AF65-F5344CB8AC3E}">
        <p14:creationId xmlns:p14="http://schemas.microsoft.com/office/powerpoint/2010/main" val="18992525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dirty="0" smtClean="0"/>
              <a:t>Poème trouvé –</a:t>
            </a:r>
            <a:br>
              <a:rPr lang="fr-CA" dirty="0" smtClean="0"/>
            </a:br>
            <a:r>
              <a:rPr lang="fr-CA" dirty="0" smtClean="0"/>
              <a:t> français 10</a:t>
            </a:r>
            <a:br>
              <a:rPr lang="fr-CA" dirty="0" smtClean="0"/>
            </a:br>
            <a:r>
              <a:rPr lang="fr-CA" dirty="0" smtClean="0"/>
              <a:t> point </a:t>
            </a:r>
            <a:r>
              <a:rPr lang="fr-CA" dirty="0" err="1" smtClean="0"/>
              <a:t>grey</a:t>
            </a:r>
            <a:endParaRPr lang="en-US" dirty="0"/>
          </a:p>
        </p:txBody>
      </p:sp>
      <p:sp>
        <p:nvSpPr>
          <p:cNvPr id="3" name="Content Placeholder 2"/>
          <p:cNvSpPr>
            <a:spLocks noGrp="1"/>
          </p:cNvSpPr>
          <p:nvPr>
            <p:ph sz="quarter" idx="1"/>
          </p:nvPr>
        </p:nvSpPr>
        <p:spPr/>
        <p:txBody>
          <a:bodyPr/>
          <a:lstStyle/>
          <a:p>
            <a:r>
              <a:rPr lang="en-US" dirty="0" smtClean="0"/>
              <a:t>Fait par Benny</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1085144" y="368560"/>
            <a:ext cx="72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49" t="21373" r="-12449" b="3915"/>
          <a:stretch/>
        </p:blipFill>
        <p:spPr bwMode="auto">
          <a:xfrm rot="5400000">
            <a:off x="2065570" y="1602041"/>
            <a:ext cx="7821172"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35377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Trouvez</a:t>
            </a:r>
            <a:r>
              <a:rPr lang="en-CA" dirty="0" smtClean="0"/>
              <a:t> la </a:t>
            </a:r>
            <a:r>
              <a:rPr lang="en-CA" dirty="0" err="1" smtClean="0"/>
              <a:t>libert</a:t>
            </a:r>
            <a:r>
              <a:rPr lang="fr-CA" dirty="0" smtClean="0"/>
              <a:t>é (de </a:t>
            </a:r>
            <a:r>
              <a:rPr lang="fr-CA" dirty="0" err="1" smtClean="0"/>
              <a:t>shannon</a:t>
            </a:r>
            <a:r>
              <a:rPr lang="fr-CA" dirty="0"/>
              <a:t> </a:t>
            </a:r>
            <a:r>
              <a:rPr lang="fr-CA" dirty="0" smtClean="0"/>
              <a:t>)</a:t>
            </a:r>
            <a:endParaRPr lang="en-CA" dirty="0"/>
          </a:p>
        </p:txBody>
      </p:sp>
      <p:pic>
        <p:nvPicPr>
          <p:cNvPr id="6146" name="Picture 2"/>
          <p:cNvPicPr>
            <a:picLocks noGrp="1" noChangeAspect="1" noChangeArrowheads="1"/>
          </p:cNvPicPr>
          <p:nvPr>
            <p:ph sz="quarter" idx="1"/>
          </p:nvPr>
        </p:nvPicPr>
        <p:blipFill rotWithShape="1">
          <a:blip r:embed="rId3" cstate="print">
            <a:extLst>
              <a:ext uri="{28A0092B-C50C-407E-A947-70E740481C1C}">
                <a14:useLocalDpi xmlns:a14="http://schemas.microsoft.com/office/drawing/2010/main" val="0"/>
              </a:ext>
            </a:extLst>
          </a:blip>
          <a:srcRect l="18840" t="16133" r="448" b="5618"/>
          <a:stretch/>
        </p:blipFill>
        <p:spPr bwMode="auto">
          <a:xfrm rot="5400000">
            <a:off x="1095713" y="1864727"/>
            <a:ext cx="6376511" cy="5328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60104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9218" name="Picture 2"/>
          <p:cNvPicPr>
            <a:picLocks noGrp="1" noChangeAspect="1" noChangeArrowheads="1"/>
          </p:cNvPicPr>
          <p:nvPr>
            <p:ph sz="quarter" idx="1"/>
          </p:nvPr>
        </p:nvPicPr>
        <p:blipFill rotWithShape="1">
          <a:blip r:embed="rId2" cstate="print">
            <a:extLst>
              <a:ext uri="{28A0092B-C50C-407E-A947-70E740481C1C}">
                <a14:useLocalDpi xmlns:a14="http://schemas.microsoft.com/office/drawing/2010/main" val="0"/>
              </a:ext>
            </a:extLst>
          </a:blip>
          <a:srcRect l="-10297" t="-440" r="4844" b="-562"/>
          <a:stretch/>
        </p:blipFill>
        <p:spPr bwMode="auto">
          <a:xfrm rot="5400000">
            <a:off x="138218" y="-58098"/>
            <a:ext cx="7467600" cy="565682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029559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b="1" dirty="0" smtClean="0"/>
              <a:t>Tirer les textes de </a:t>
            </a:r>
            <a:br>
              <a:rPr lang="fr-CA" b="1" dirty="0" smtClean="0"/>
            </a:br>
            <a:r>
              <a:rPr lang="fr-CA" b="1" dirty="0" smtClean="0"/>
              <a:t>non-fiction</a:t>
            </a:r>
            <a:endParaRPr lang="en-CA" b="1" dirty="0"/>
          </a:p>
        </p:txBody>
      </p:sp>
      <p:pic>
        <p:nvPicPr>
          <p:cNvPr id="10245" name="Picture 5"/>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148064" y="332656"/>
            <a:ext cx="3766325" cy="4873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44" name="Picture 4" descr="Image result for jacques cousteau image et ci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1988840"/>
            <a:ext cx="5433077" cy="3803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0774955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4059009728"/>
              </p:ext>
            </p:extLst>
          </p:nvPr>
        </p:nvGraphicFramePr>
        <p:xfrm>
          <a:off x="457200" y="260648"/>
          <a:ext cx="7467600" cy="62131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Hexagon 4"/>
          <p:cNvSpPr/>
          <p:nvPr/>
        </p:nvSpPr>
        <p:spPr>
          <a:xfrm>
            <a:off x="2987824" y="2420888"/>
            <a:ext cx="2448272" cy="2088232"/>
          </a:xfrm>
          <a:prstGeom prst="hex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CA" sz="4000" b="1" dirty="0" smtClean="0"/>
              <a:t>TEXT</a:t>
            </a:r>
            <a:endParaRPr lang="en-US" sz="4000" b="1" dirty="0"/>
          </a:p>
        </p:txBody>
      </p:sp>
    </p:spTree>
    <p:extLst>
      <p:ext uri="{BB962C8B-B14F-4D97-AF65-F5344CB8AC3E}">
        <p14:creationId xmlns:p14="http://schemas.microsoft.com/office/powerpoint/2010/main" val="19141436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b="1" dirty="0"/>
              <a:t>Poème trouvé tiré du texte de non-fiction – jacques </a:t>
            </a:r>
            <a:r>
              <a:rPr lang="fr-CA" b="1" dirty="0" err="1"/>
              <a:t>cousteau</a:t>
            </a:r>
            <a:endParaRPr lang="en-CA" b="1" dirty="0"/>
          </a:p>
        </p:txBody>
      </p:sp>
      <p:sp>
        <p:nvSpPr>
          <p:cNvPr id="3" name="Content Placeholder 2"/>
          <p:cNvSpPr>
            <a:spLocks noGrp="1"/>
          </p:cNvSpPr>
          <p:nvPr>
            <p:ph sz="quarter" idx="1"/>
          </p:nvPr>
        </p:nvSpPr>
        <p:spPr/>
        <p:txBody>
          <a:bodyPr>
            <a:normAutofit/>
          </a:bodyPr>
          <a:lstStyle/>
          <a:p>
            <a:r>
              <a:rPr lang="fr-CA" sz="2800" b="1" dirty="0" smtClean="0"/>
              <a:t>Directions:  </a:t>
            </a:r>
            <a:r>
              <a:rPr lang="fr-CA" sz="2800" dirty="0" smtClean="0"/>
              <a:t>You </a:t>
            </a:r>
            <a:r>
              <a:rPr lang="fr-CA" sz="2800" dirty="0" err="1" smtClean="0"/>
              <a:t>can</a:t>
            </a:r>
            <a:r>
              <a:rPr lang="fr-CA" sz="2800" dirty="0" smtClean="0"/>
              <a:t> do the </a:t>
            </a:r>
            <a:r>
              <a:rPr lang="fr-CA" sz="2800" dirty="0" err="1" smtClean="0"/>
              <a:t>same</a:t>
            </a:r>
            <a:r>
              <a:rPr lang="fr-CA" sz="2800" dirty="0" smtClean="0"/>
              <a:t> </a:t>
            </a:r>
            <a:r>
              <a:rPr lang="fr-CA" sz="2800" dirty="0" err="1" smtClean="0"/>
              <a:t>activity</a:t>
            </a:r>
            <a:r>
              <a:rPr lang="fr-CA" sz="2800" dirty="0" smtClean="0"/>
              <a:t> </a:t>
            </a:r>
            <a:r>
              <a:rPr lang="fr-CA" sz="2800" dirty="0" err="1" smtClean="0"/>
              <a:t>with</a:t>
            </a:r>
            <a:r>
              <a:rPr lang="fr-CA" sz="2800" dirty="0" smtClean="0"/>
              <a:t> a non-fiction </a:t>
            </a:r>
            <a:r>
              <a:rPr lang="fr-CA" sz="2800" dirty="0" err="1" smtClean="0"/>
              <a:t>piece</a:t>
            </a:r>
            <a:r>
              <a:rPr lang="fr-CA" sz="2800" dirty="0" smtClean="0"/>
              <a:t>.</a:t>
            </a:r>
          </a:p>
          <a:p>
            <a:r>
              <a:rPr lang="fr-CA" sz="2800" dirty="0" err="1" smtClean="0"/>
              <a:t>Choose</a:t>
            </a:r>
            <a:r>
              <a:rPr lang="fr-CA" sz="2800" dirty="0" smtClean="0"/>
              <a:t> one </a:t>
            </a:r>
            <a:r>
              <a:rPr lang="fr-CA" sz="2800" dirty="0" err="1" smtClean="0"/>
              <a:t>strong</a:t>
            </a:r>
            <a:r>
              <a:rPr lang="fr-CA" sz="2800" dirty="0" smtClean="0"/>
              <a:t> in sentiment </a:t>
            </a:r>
            <a:r>
              <a:rPr lang="fr-CA" sz="2800" dirty="0" err="1" smtClean="0"/>
              <a:t>with</a:t>
            </a:r>
            <a:r>
              <a:rPr lang="fr-CA" sz="2800" dirty="0" smtClean="0"/>
              <a:t> a </a:t>
            </a:r>
            <a:r>
              <a:rPr lang="fr-CA" sz="2800" dirty="0" err="1" smtClean="0"/>
              <a:t>variety</a:t>
            </a:r>
            <a:r>
              <a:rPr lang="fr-CA" sz="2800" dirty="0" smtClean="0"/>
              <a:t> of </a:t>
            </a:r>
            <a:r>
              <a:rPr lang="fr-CA" sz="2800" dirty="0" err="1" smtClean="0"/>
              <a:t>rich</a:t>
            </a:r>
            <a:r>
              <a:rPr lang="fr-CA" sz="2800" dirty="0" smtClean="0"/>
              <a:t> </a:t>
            </a:r>
            <a:r>
              <a:rPr lang="fr-CA" sz="2800" dirty="0" err="1" smtClean="0"/>
              <a:t>vocabulary</a:t>
            </a:r>
            <a:r>
              <a:rPr lang="fr-CA" sz="2800" dirty="0" smtClean="0"/>
              <a:t>.</a:t>
            </a:r>
          </a:p>
          <a:p>
            <a:pPr>
              <a:buFont typeface="Wingdings" panose="05000000000000000000" pitchFamily="2" charset="2"/>
              <a:buChar char="ü"/>
            </a:pPr>
            <a:r>
              <a:rPr lang="fr-CA" sz="2800" dirty="0" smtClean="0"/>
              <a:t>Biographies –one page</a:t>
            </a:r>
          </a:p>
          <a:p>
            <a:pPr>
              <a:buFont typeface="Wingdings" panose="05000000000000000000" pitchFamily="2" charset="2"/>
              <a:buChar char="ü"/>
            </a:pPr>
            <a:r>
              <a:rPr lang="fr-CA" sz="2800" dirty="0" smtClean="0"/>
              <a:t>News Articles- short</a:t>
            </a:r>
          </a:p>
          <a:p>
            <a:pPr algn="ctr"/>
            <a:endParaRPr lang="fr-CA" sz="2800" dirty="0"/>
          </a:p>
          <a:p>
            <a:pPr algn="ctr"/>
            <a:r>
              <a:rPr lang="fr-CA" sz="2800" dirty="0" smtClean="0"/>
              <a:t>*</a:t>
            </a:r>
            <a:r>
              <a:rPr lang="fr-CA" sz="2800" dirty="0" err="1" smtClean="0"/>
              <a:t>Repetition</a:t>
            </a:r>
            <a:r>
              <a:rPr lang="fr-CA" sz="2800" dirty="0" smtClean="0"/>
              <a:t> </a:t>
            </a:r>
            <a:r>
              <a:rPr lang="fr-CA" sz="2800" dirty="0" err="1" smtClean="0"/>
              <a:t>is</a:t>
            </a:r>
            <a:r>
              <a:rPr lang="fr-CA" sz="2800" dirty="0" smtClean="0"/>
              <a:t> a </a:t>
            </a:r>
            <a:r>
              <a:rPr lang="fr-CA" sz="2800" dirty="0" err="1" smtClean="0"/>
              <a:t>useful</a:t>
            </a:r>
            <a:r>
              <a:rPr lang="fr-CA" sz="2800" dirty="0" smtClean="0"/>
              <a:t> </a:t>
            </a:r>
            <a:r>
              <a:rPr lang="fr-CA" sz="2800" dirty="0" err="1" smtClean="0"/>
              <a:t>strategy</a:t>
            </a:r>
            <a:r>
              <a:rPr lang="fr-CA" sz="2800" dirty="0" smtClean="0"/>
              <a:t>*s</a:t>
            </a:r>
            <a:endParaRPr lang="en-CA" sz="2800" dirty="0"/>
          </a:p>
        </p:txBody>
      </p:sp>
    </p:spTree>
    <p:extLst>
      <p:ext uri="{BB962C8B-B14F-4D97-AF65-F5344CB8AC3E}">
        <p14:creationId xmlns:p14="http://schemas.microsoft.com/office/powerpoint/2010/main" val="24157730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Poème trouvé tiré du texte de non-fiction – jacques </a:t>
            </a:r>
            <a:r>
              <a:rPr lang="fr-CA" dirty="0" err="1" smtClean="0"/>
              <a:t>cousteau</a:t>
            </a:r>
            <a:endParaRPr lang="en-US" dirty="0"/>
          </a:p>
        </p:txBody>
      </p:sp>
      <p:sp>
        <p:nvSpPr>
          <p:cNvPr id="3" name="Content Placeholder 2"/>
          <p:cNvSpPr>
            <a:spLocks noGrp="1"/>
          </p:cNvSpPr>
          <p:nvPr>
            <p:ph sz="quarter" idx="1"/>
          </p:nvPr>
        </p:nvSpPr>
        <p:spPr/>
        <p:txBody>
          <a:bodyPr/>
          <a:lstStyle/>
          <a:p>
            <a:pPr marL="0" indent="0">
              <a:buNone/>
            </a:pPr>
            <a:r>
              <a:rPr lang="en-US" b="1" dirty="0" smtClean="0"/>
              <a:t>La </a:t>
            </a:r>
            <a:r>
              <a:rPr lang="en-US" b="1" dirty="0" err="1" smtClean="0"/>
              <a:t>purité</a:t>
            </a:r>
            <a:r>
              <a:rPr lang="en-US" b="1" dirty="0" smtClean="0"/>
              <a:t> </a:t>
            </a:r>
            <a:r>
              <a:rPr lang="en-US" b="1" dirty="0" err="1" smtClean="0"/>
              <a:t>perdue</a:t>
            </a:r>
            <a:r>
              <a:rPr lang="en-US" b="1" dirty="0" smtClean="0"/>
              <a:t> des </a:t>
            </a:r>
            <a:r>
              <a:rPr lang="en-US" b="1" dirty="0" err="1" smtClean="0"/>
              <a:t>océans</a:t>
            </a:r>
            <a:r>
              <a:rPr lang="en-US" b="1" dirty="0" smtClean="0"/>
              <a:t>,</a:t>
            </a:r>
          </a:p>
          <a:p>
            <a:pPr marL="0" indent="0">
              <a:buNone/>
            </a:pPr>
            <a:r>
              <a:rPr lang="en-US" b="1" dirty="0" smtClean="0"/>
              <a:t>Est un grand </a:t>
            </a:r>
            <a:r>
              <a:rPr lang="en-US" b="1" dirty="0" err="1" smtClean="0"/>
              <a:t>problème</a:t>
            </a:r>
            <a:r>
              <a:rPr lang="en-US" b="1" dirty="0" smtClean="0"/>
              <a:t> pour </a:t>
            </a:r>
            <a:r>
              <a:rPr lang="en-US" b="1" dirty="0" err="1" smtClean="0"/>
              <a:t>nos</a:t>
            </a:r>
            <a:r>
              <a:rPr lang="en-US" b="1" dirty="0" smtClean="0"/>
              <a:t> enfant.</a:t>
            </a:r>
          </a:p>
          <a:p>
            <a:pPr marL="0" indent="0">
              <a:buNone/>
            </a:pPr>
            <a:r>
              <a:rPr lang="en-US" b="1" dirty="0" smtClean="0"/>
              <a:t>On </a:t>
            </a:r>
            <a:r>
              <a:rPr lang="en-US" b="1" dirty="0" err="1" smtClean="0"/>
              <a:t>doit</a:t>
            </a:r>
            <a:r>
              <a:rPr lang="en-US" b="1" dirty="0" smtClean="0"/>
              <a:t> adopter </a:t>
            </a:r>
            <a:r>
              <a:rPr lang="en-US" b="1" dirty="0" err="1" smtClean="0"/>
              <a:t>une</a:t>
            </a:r>
            <a:r>
              <a:rPr lang="en-US" b="1" dirty="0" smtClean="0"/>
              <a:t> </a:t>
            </a:r>
            <a:r>
              <a:rPr lang="en-US" b="1" dirty="0" err="1" smtClean="0"/>
              <a:t>résolution</a:t>
            </a:r>
            <a:endParaRPr lang="en-US" b="1" dirty="0" smtClean="0"/>
          </a:p>
          <a:p>
            <a:pPr marL="0" indent="0">
              <a:buNone/>
            </a:pPr>
            <a:r>
              <a:rPr lang="en-US" b="1" dirty="0" smtClean="0"/>
              <a:t>Pour </a:t>
            </a:r>
            <a:r>
              <a:rPr lang="en-US" b="1" dirty="0" err="1" smtClean="0"/>
              <a:t>mettre</a:t>
            </a:r>
            <a:r>
              <a:rPr lang="en-US" b="1" dirty="0" smtClean="0"/>
              <a:t> </a:t>
            </a:r>
            <a:r>
              <a:rPr lang="en-US" b="1" dirty="0" err="1" smtClean="0"/>
              <a:t>une</a:t>
            </a:r>
            <a:r>
              <a:rPr lang="en-US" b="1" dirty="0" smtClean="0"/>
              <a:t> fin à la pollution.</a:t>
            </a:r>
          </a:p>
          <a:p>
            <a:endParaRPr lang="en-US" b="1" dirty="0"/>
          </a:p>
          <a:p>
            <a:pPr marL="0" indent="0">
              <a:buNone/>
            </a:pPr>
            <a:r>
              <a:rPr lang="en-US" b="1" dirty="0" err="1" smtClean="0"/>
              <a:t>C’et</a:t>
            </a:r>
            <a:r>
              <a:rPr lang="en-US" b="1" dirty="0" smtClean="0"/>
              <a:t> </a:t>
            </a:r>
            <a:r>
              <a:rPr lang="en-US" b="1" dirty="0" err="1" smtClean="0"/>
              <a:t>nos</a:t>
            </a:r>
            <a:r>
              <a:rPr lang="en-US" b="1" dirty="0" smtClean="0"/>
              <a:t> droits de </a:t>
            </a:r>
            <a:r>
              <a:rPr lang="en-US" b="1" dirty="0" err="1" smtClean="0"/>
              <a:t>protéger</a:t>
            </a:r>
            <a:r>
              <a:rPr lang="en-US" b="1" dirty="0" smtClean="0"/>
              <a:t> </a:t>
            </a:r>
            <a:r>
              <a:rPr lang="en-US" b="1" dirty="0" err="1" smtClean="0"/>
              <a:t>l’environnment</a:t>
            </a:r>
            <a:r>
              <a:rPr lang="en-US" b="1" dirty="0" smtClean="0"/>
              <a:t>,</a:t>
            </a:r>
          </a:p>
          <a:p>
            <a:pPr marL="0" indent="0">
              <a:buNone/>
            </a:pPr>
            <a:r>
              <a:rPr lang="en-US" b="1" dirty="0" smtClean="0"/>
              <a:t>La nature nous </a:t>
            </a:r>
            <a:r>
              <a:rPr lang="en-US" b="1" dirty="0" err="1" smtClean="0"/>
              <a:t>donne</a:t>
            </a:r>
            <a:r>
              <a:rPr lang="en-US" b="1" dirty="0" smtClean="0"/>
              <a:t> </a:t>
            </a:r>
            <a:r>
              <a:rPr lang="en-US" b="1" dirty="0" err="1" smtClean="0"/>
              <a:t>seulement</a:t>
            </a:r>
            <a:r>
              <a:rPr lang="en-US" b="1" dirty="0" smtClean="0"/>
              <a:t> </a:t>
            </a:r>
            <a:r>
              <a:rPr lang="en-US" b="1" dirty="0" err="1" smtClean="0"/>
              <a:t>une</a:t>
            </a:r>
            <a:r>
              <a:rPr lang="en-US" b="1" dirty="0" smtClean="0"/>
              <a:t> chance.</a:t>
            </a:r>
          </a:p>
          <a:p>
            <a:pPr marL="0" indent="0">
              <a:buNone/>
            </a:pPr>
            <a:r>
              <a:rPr lang="en-US" b="1" dirty="0" err="1" smtClean="0"/>
              <a:t>C’est</a:t>
            </a:r>
            <a:r>
              <a:rPr lang="en-US" b="1" dirty="0" smtClean="0"/>
              <a:t> à nous de faire la </a:t>
            </a:r>
            <a:r>
              <a:rPr lang="en-US" b="1" dirty="0" err="1" smtClean="0"/>
              <a:t>différence</a:t>
            </a:r>
            <a:r>
              <a:rPr lang="en-US" b="1" dirty="0" smtClean="0"/>
              <a:t>.</a:t>
            </a:r>
          </a:p>
          <a:p>
            <a:pPr marL="0" indent="0">
              <a:buNone/>
            </a:pPr>
            <a:r>
              <a:rPr lang="en-US" b="1" dirty="0" err="1" smtClean="0"/>
              <a:t>Sauvez</a:t>
            </a:r>
            <a:r>
              <a:rPr lang="en-US" b="1" dirty="0" smtClean="0"/>
              <a:t> la </a:t>
            </a:r>
            <a:r>
              <a:rPr lang="en-US" b="1" dirty="0" err="1" smtClean="0"/>
              <a:t>mer</a:t>
            </a:r>
            <a:r>
              <a:rPr lang="en-US" b="1" dirty="0" smtClean="0"/>
              <a:t>, </a:t>
            </a:r>
            <a:r>
              <a:rPr lang="en-US" b="1" dirty="0" err="1" smtClean="0"/>
              <a:t>sauvez</a:t>
            </a:r>
            <a:r>
              <a:rPr lang="en-US" b="1" dirty="0" smtClean="0"/>
              <a:t> </a:t>
            </a:r>
            <a:r>
              <a:rPr lang="en-US" b="1" dirty="0" err="1" smtClean="0"/>
              <a:t>l’air</a:t>
            </a:r>
            <a:r>
              <a:rPr lang="en-US" b="1" dirty="0" smtClean="0"/>
              <a:t>, </a:t>
            </a:r>
            <a:r>
              <a:rPr lang="en-US" b="1" dirty="0" err="1" smtClean="0"/>
              <a:t>sauvez</a:t>
            </a:r>
            <a:r>
              <a:rPr lang="en-US" b="1" dirty="0" smtClean="0"/>
              <a:t> la </a:t>
            </a:r>
            <a:r>
              <a:rPr lang="en-US" b="1" dirty="0" err="1" smtClean="0"/>
              <a:t>terre</a:t>
            </a:r>
            <a:r>
              <a:rPr lang="en-US" b="1" dirty="0" smtClean="0"/>
              <a:t>!</a:t>
            </a:r>
          </a:p>
          <a:p>
            <a:pPr algn="r"/>
            <a:r>
              <a:rPr lang="en-US" sz="1400" i="1" dirty="0" err="1" smtClean="0"/>
              <a:t>Écrit</a:t>
            </a:r>
            <a:r>
              <a:rPr lang="en-US" sz="1400" i="1" dirty="0" smtClean="0"/>
              <a:t> par: Aaron</a:t>
            </a:r>
            <a:endParaRPr lang="en-US" sz="1400" i="1" dirty="0"/>
          </a:p>
        </p:txBody>
      </p:sp>
    </p:spTree>
    <p:extLst>
      <p:ext uri="{BB962C8B-B14F-4D97-AF65-F5344CB8AC3E}">
        <p14:creationId xmlns:p14="http://schemas.microsoft.com/office/powerpoint/2010/main" val="2813737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2002234"/>
          </a:xfrm>
        </p:spPr>
        <p:txBody>
          <a:bodyPr>
            <a:normAutofit fontScale="90000"/>
          </a:bodyPr>
          <a:lstStyle/>
          <a:p>
            <a:pPr algn="ctr"/>
            <a:r>
              <a:rPr lang="fr-CA" sz="4900" dirty="0" smtClean="0"/>
              <a:t/>
            </a:r>
            <a:br>
              <a:rPr lang="fr-CA" sz="4900" dirty="0" smtClean="0"/>
            </a:br>
            <a:r>
              <a:rPr lang="fr-CA" sz="4900" dirty="0"/>
              <a:t/>
            </a:r>
            <a:br>
              <a:rPr lang="fr-CA" sz="4900" dirty="0"/>
            </a:br>
            <a:r>
              <a:rPr lang="fr-CA" sz="4900" dirty="0" smtClean="0"/>
              <a:t/>
            </a:r>
            <a:br>
              <a:rPr lang="fr-CA" sz="4900" dirty="0" smtClean="0"/>
            </a:br>
            <a:r>
              <a:rPr lang="fr-CA" sz="4900" dirty="0"/>
              <a:t/>
            </a:r>
            <a:br>
              <a:rPr lang="fr-CA" sz="4900" dirty="0"/>
            </a:br>
            <a:r>
              <a:rPr lang="fr-CA" sz="4900" dirty="0" smtClean="0"/>
              <a:t/>
            </a:r>
            <a:br>
              <a:rPr lang="fr-CA" sz="4900" dirty="0" smtClean="0"/>
            </a:br>
            <a:r>
              <a:rPr lang="fr-CA" sz="5400" dirty="0" err="1"/>
              <a:t>Extending</a:t>
            </a:r>
            <a:r>
              <a:rPr lang="fr-CA" sz="5400" dirty="0"/>
              <a:t> </a:t>
            </a:r>
            <a:r>
              <a:rPr lang="fr-CA" sz="5400" dirty="0" err="1"/>
              <a:t>thinking</a:t>
            </a:r>
            <a:r>
              <a:rPr lang="fr-CA" sz="5400" dirty="0"/>
              <a:t/>
            </a:r>
            <a:br>
              <a:rPr lang="fr-CA" sz="5400" dirty="0"/>
            </a:br>
            <a:r>
              <a:rPr lang="fr-CA" sz="5400" dirty="0"/>
              <a:t/>
            </a:r>
            <a:br>
              <a:rPr lang="fr-CA" sz="5400" dirty="0"/>
            </a:br>
            <a:r>
              <a:rPr lang="fr-CA" sz="5400" dirty="0" smtClean="0"/>
              <a:t/>
            </a:r>
            <a:br>
              <a:rPr lang="fr-CA" sz="5400" dirty="0" smtClean="0"/>
            </a:br>
            <a:r>
              <a:rPr lang="fr-CA" sz="5400" dirty="0"/>
              <a:t/>
            </a:r>
            <a:br>
              <a:rPr lang="fr-CA" sz="5400" dirty="0"/>
            </a:br>
            <a:r>
              <a:rPr lang="fr-CA" sz="5300" dirty="0" err="1" smtClean="0"/>
              <a:t>extended</a:t>
            </a:r>
            <a:r>
              <a:rPr lang="fr-CA" sz="5300" dirty="0" smtClean="0"/>
              <a:t> </a:t>
            </a:r>
            <a:r>
              <a:rPr lang="fr-CA" sz="5300" dirty="0" err="1" smtClean="0"/>
              <a:t>thinking</a:t>
            </a:r>
            <a:r>
              <a:rPr lang="fr-CA" sz="5300" dirty="0" smtClean="0"/>
              <a:t> – </a:t>
            </a:r>
            <a:r>
              <a:rPr lang="fr-CA" sz="5300" dirty="0" err="1" smtClean="0"/>
              <a:t>making</a:t>
            </a:r>
            <a:r>
              <a:rPr lang="fr-CA" sz="5300" dirty="0" smtClean="0"/>
              <a:t> </a:t>
            </a:r>
            <a:r>
              <a:rPr lang="fr-CA" sz="5300" dirty="0" err="1" smtClean="0"/>
              <a:t>personal</a:t>
            </a:r>
            <a:r>
              <a:rPr lang="fr-CA" sz="5300" dirty="0" smtClean="0"/>
              <a:t> connections</a:t>
            </a:r>
            <a:endParaRPr lang="en-US" sz="5400" dirty="0"/>
          </a:p>
        </p:txBody>
      </p:sp>
      <p:sp>
        <p:nvSpPr>
          <p:cNvPr id="3" name="Content Placeholder 2"/>
          <p:cNvSpPr>
            <a:spLocks noGrp="1"/>
          </p:cNvSpPr>
          <p:nvPr>
            <p:ph sz="quarter" idx="1"/>
          </p:nvPr>
        </p:nvSpPr>
        <p:spPr/>
        <p:txBody>
          <a:bodyPr>
            <a:noAutofit/>
          </a:bodyPr>
          <a:lstStyle/>
          <a:p>
            <a:pPr marL="0" indent="0" algn="ctr">
              <a:buNone/>
            </a:pPr>
            <a:endParaRPr lang="fr-CA" sz="3200" b="1" dirty="0" smtClean="0"/>
          </a:p>
          <a:p>
            <a:pPr marL="0" indent="0" algn="ctr">
              <a:buNone/>
            </a:pPr>
            <a:endParaRPr lang="fr-CA" sz="4400" b="1" dirty="0" smtClean="0"/>
          </a:p>
          <a:p>
            <a:pPr marL="0" indent="0" algn="ctr">
              <a:buNone/>
            </a:pPr>
            <a:r>
              <a:rPr lang="fr-CA" sz="4400" b="1" dirty="0" err="1" smtClean="0"/>
              <a:t>Freewrite</a:t>
            </a:r>
            <a:r>
              <a:rPr lang="fr-CA" sz="4400" b="1" dirty="0" smtClean="0"/>
              <a:t>- </a:t>
            </a:r>
          </a:p>
          <a:p>
            <a:pPr marL="0" indent="0" algn="ctr">
              <a:buNone/>
            </a:pPr>
            <a:r>
              <a:rPr lang="fr-CA" sz="4400" b="1" dirty="0" smtClean="0"/>
              <a:t> </a:t>
            </a:r>
            <a:r>
              <a:rPr lang="fr-CA" sz="4400" b="1" dirty="0"/>
              <a:t>L’écriture libre</a:t>
            </a:r>
            <a:endParaRPr lang="en-US" sz="3200" dirty="0"/>
          </a:p>
        </p:txBody>
      </p:sp>
      <p:sp>
        <p:nvSpPr>
          <p:cNvPr id="4" name="Content Placeholder 3"/>
          <p:cNvSpPr>
            <a:spLocks noGrp="1"/>
          </p:cNvSpPr>
          <p:nvPr>
            <p:ph sz="quarter" idx="2"/>
          </p:nvPr>
        </p:nvSpPr>
        <p:spPr/>
        <p:txBody>
          <a:bodyPr/>
          <a:lstStyle/>
          <a:p>
            <a:endParaRPr lang="en-US"/>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8063" y="2564904"/>
            <a:ext cx="3024336"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91686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fr-CA" sz="5400" b="1" dirty="0"/>
              <a:t>Règles:</a:t>
            </a:r>
            <a:endParaRPr lang="en-US" sz="4800" dirty="0"/>
          </a:p>
        </p:txBody>
      </p:sp>
      <p:sp>
        <p:nvSpPr>
          <p:cNvPr id="6" name="Content Placeholder 5"/>
          <p:cNvSpPr>
            <a:spLocks noGrp="1"/>
          </p:cNvSpPr>
          <p:nvPr>
            <p:ph sz="quarter" idx="1"/>
          </p:nvPr>
        </p:nvSpPr>
        <p:spPr/>
        <p:txBody>
          <a:bodyPr>
            <a:normAutofit lnSpcReduction="10000"/>
          </a:bodyPr>
          <a:lstStyle/>
          <a:p>
            <a:r>
              <a:rPr lang="fr-CA" sz="4000" dirty="0" err="1"/>
              <a:t>Ecrivez</a:t>
            </a:r>
            <a:r>
              <a:rPr lang="fr-CA" sz="4000" dirty="0"/>
              <a:t>, écrivez, écrivez</a:t>
            </a:r>
          </a:p>
          <a:p>
            <a:r>
              <a:rPr lang="fr-CA" sz="4000" dirty="0"/>
              <a:t>Ne faites pas attention aux ‘fautes’ </a:t>
            </a:r>
          </a:p>
          <a:p>
            <a:r>
              <a:rPr lang="fr-CA" sz="4000" dirty="0"/>
              <a:t>Ne changez pas (pas de rédaction)</a:t>
            </a:r>
          </a:p>
          <a:p>
            <a:r>
              <a:rPr lang="fr-CA" sz="4000" dirty="0"/>
              <a:t>‘franglais est permis’</a:t>
            </a:r>
          </a:p>
          <a:p>
            <a:r>
              <a:rPr lang="fr-CA" sz="4000" dirty="0"/>
              <a:t>Ne parlez pas, Ne dérangez pas vos camarades de classe</a:t>
            </a:r>
            <a:endParaRPr lang="en-US" sz="4000" dirty="0"/>
          </a:p>
          <a:p>
            <a:endParaRPr lang="en-US" dirty="0"/>
          </a:p>
        </p:txBody>
      </p:sp>
    </p:spTree>
    <p:extLst>
      <p:ext uri="{BB962C8B-B14F-4D97-AF65-F5344CB8AC3E}">
        <p14:creationId xmlns:p14="http://schemas.microsoft.com/office/powerpoint/2010/main" val="20738142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fr-CA" sz="6000" dirty="0" err="1" smtClean="0"/>
              <a:t>Ecriture</a:t>
            </a:r>
            <a:r>
              <a:rPr lang="fr-CA" sz="6000" dirty="0" smtClean="0"/>
              <a:t> libre….</a:t>
            </a:r>
            <a:r>
              <a:rPr lang="fr-CA" dirty="0" smtClean="0"/>
              <a:t/>
            </a:r>
            <a:br>
              <a:rPr lang="fr-CA" dirty="0" smtClean="0"/>
            </a:br>
            <a:endParaRPr lang="en-US" dirty="0"/>
          </a:p>
        </p:txBody>
      </p:sp>
      <p:sp>
        <p:nvSpPr>
          <p:cNvPr id="6" name="Content Placeholder 5"/>
          <p:cNvSpPr>
            <a:spLocks noGrp="1"/>
          </p:cNvSpPr>
          <p:nvPr>
            <p:ph sz="quarter" idx="1"/>
          </p:nvPr>
        </p:nvSpPr>
        <p:spPr/>
        <p:txBody>
          <a:bodyPr>
            <a:normAutofit/>
          </a:bodyPr>
          <a:lstStyle/>
          <a:p>
            <a:r>
              <a:rPr lang="en-CA" sz="3600" dirty="0" err="1" smtClean="0"/>
              <a:t>Pensez</a:t>
            </a:r>
            <a:r>
              <a:rPr lang="en-CA" sz="3600" dirty="0" smtClean="0"/>
              <a:t> </a:t>
            </a:r>
            <a:r>
              <a:rPr lang="fr-CA" sz="3600" dirty="0" smtClean="0"/>
              <a:t>à un endroit préféré (de votre enfance ou maintenant)</a:t>
            </a:r>
            <a:endParaRPr lang="fr-CA" sz="3600" dirty="0"/>
          </a:p>
          <a:p>
            <a:r>
              <a:rPr lang="fr-CA" sz="3600" dirty="0" smtClean="0"/>
              <a:t>Décrivez-le.  </a:t>
            </a:r>
            <a:endParaRPr lang="fr-CA" sz="3600" dirty="0" smtClean="0"/>
          </a:p>
          <a:p>
            <a:r>
              <a:rPr lang="fr-CA" sz="3200" b="1" i="1" dirty="0" smtClean="0"/>
              <a:t>Note</a:t>
            </a:r>
            <a:r>
              <a:rPr lang="fr-CA" sz="3600" b="1" dirty="0" smtClean="0"/>
              <a:t>:</a:t>
            </a:r>
            <a:endParaRPr lang="fr-CA" sz="3600" b="1" dirty="0" smtClean="0"/>
          </a:p>
          <a:p>
            <a:r>
              <a:rPr lang="fr-CA" sz="3200" i="1" dirty="0" smtClean="0"/>
              <a:t>You </a:t>
            </a:r>
            <a:r>
              <a:rPr lang="fr-CA" sz="3200" i="1" dirty="0" err="1" smtClean="0"/>
              <a:t>may</a:t>
            </a:r>
            <a:r>
              <a:rPr lang="fr-CA" sz="3200" i="1" dirty="0" smtClean="0"/>
              <a:t> </a:t>
            </a:r>
            <a:r>
              <a:rPr lang="fr-CA" sz="3200" i="1" dirty="0" err="1" smtClean="0"/>
              <a:t>need</a:t>
            </a:r>
            <a:r>
              <a:rPr lang="fr-CA" sz="3200" i="1" dirty="0" smtClean="0"/>
              <a:t> to do a bit of a ‘</a:t>
            </a:r>
            <a:r>
              <a:rPr lang="fr-CA" sz="3200" i="1" dirty="0" err="1" smtClean="0"/>
              <a:t>guided</a:t>
            </a:r>
            <a:r>
              <a:rPr lang="fr-CA" sz="3200" i="1" dirty="0" smtClean="0"/>
              <a:t> </a:t>
            </a:r>
            <a:r>
              <a:rPr lang="fr-CA" sz="3200" i="1" dirty="0" err="1" smtClean="0"/>
              <a:t>writing</a:t>
            </a:r>
            <a:r>
              <a:rPr lang="fr-CA" sz="3200" i="1" dirty="0" smtClean="0"/>
              <a:t>’ (prompt </a:t>
            </a:r>
            <a:r>
              <a:rPr lang="fr-CA" sz="3200" i="1" dirty="0" err="1" smtClean="0"/>
              <a:t>them</a:t>
            </a:r>
            <a:r>
              <a:rPr lang="fr-CA" sz="3200" i="1" dirty="0" smtClean="0"/>
              <a:t> </a:t>
            </a:r>
            <a:r>
              <a:rPr lang="fr-CA" sz="3200" i="1" dirty="0" err="1" smtClean="0"/>
              <a:t>with</a:t>
            </a:r>
            <a:r>
              <a:rPr lang="fr-CA" sz="3200" i="1" dirty="0" smtClean="0"/>
              <a:t> </a:t>
            </a:r>
            <a:r>
              <a:rPr lang="fr-CA" sz="3200" i="1" dirty="0" err="1" smtClean="0"/>
              <a:t>ideas</a:t>
            </a:r>
            <a:r>
              <a:rPr lang="fr-CA" sz="3200" i="1" dirty="0"/>
              <a:t> </a:t>
            </a:r>
            <a:r>
              <a:rPr lang="fr-CA" sz="3200" i="1" dirty="0" err="1" smtClean="0"/>
              <a:t>depending</a:t>
            </a:r>
            <a:r>
              <a:rPr lang="fr-CA" sz="3200" i="1" dirty="0" smtClean="0"/>
              <a:t> on </a:t>
            </a:r>
            <a:r>
              <a:rPr lang="fr-CA" sz="3200" i="1" dirty="0" err="1" smtClean="0"/>
              <a:t>their</a:t>
            </a:r>
            <a:r>
              <a:rPr lang="fr-CA" sz="3200" i="1" dirty="0" smtClean="0"/>
              <a:t> </a:t>
            </a:r>
            <a:r>
              <a:rPr lang="fr-CA" sz="3200" i="1" dirty="0" err="1" smtClean="0"/>
              <a:t>level</a:t>
            </a:r>
            <a:r>
              <a:rPr lang="fr-CA" sz="3200" i="1" dirty="0" smtClean="0"/>
              <a:t>.)</a:t>
            </a:r>
          </a:p>
          <a:p>
            <a:endParaRPr lang="fr-CA" i="1" dirty="0"/>
          </a:p>
          <a:p>
            <a:pPr marL="0" indent="0">
              <a:buNone/>
            </a:pPr>
            <a:endParaRPr lang="en-US" dirty="0"/>
          </a:p>
        </p:txBody>
      </p:sp>
    </p:spTree>
    <p:extLst>
      <p:ext uri="{BB962C8B-B14F-4D97-AF65-F5344CB8AC3E}">
        <p14:creationId xmlns:p14="http://schemas.microsoft.com/office/powerpoint/2010/main" val="37516621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quarter" idx="1"/>
          </p:nvPr>
        </p:nvSpPr>
        <p:spPr/>
        <p:txBody>
          <a:bodyPr/>
          <a:lstStyle/>
          <a:p>
            <a:endParaRPr lang="en-US"/>
          </a:p>
        </p:txBody>
      </p:sp>
      <p:sp>
        <p:nvSpPr>
          <p:cNvPr id="6" name="Content Placeholder 5"/>
          <p:cNvSpPr>
            <a:spLocks noGrp="1"/>
          </p:cNvSpPr>
          <p:nvPr>
            <p:ph sz="quarter" idx="2"/>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708920"/>
            <a:ext cx="4419052"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404664"/>
            <a:ext cx="5112060" cy="3408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45891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err="1" smtClean="0"/>
              <a:t>Further</a:t>
            </a:r>
            <a:r>
              <a:rPr lang="fr-CA" dirty="0" smtClean="0"/>
              <a:t> </a:t>
            </a:r>
            <a:r>
              <a:rPr lang="fr-CA" dirty="0" err="1" smtClean="0"/>
              <a:t>extention</a:t>
            </a:r>
            <a:r>
              <a:rPr lang="fr-CA" dirty="0" smtClean="0"/>
              <a:t>	</a:t>
            </a:r>
            <a:endParaRPr lang="en-US" dirty="0"/>
          </a:p>
        </p:txBody>
      </p:sp>
      <p:sp>
        <p:nvSpPr>
          <p:cNvPr id="3" name="Content Placeholder 2"/>
          <p:cNvSpPr>
            <a:spLocks noGrp="1"/>
          </p:cNvSpPr>
          <p:nvPr>
            <p:ph sz="quarter" idx="1"/>
          </p:nvPr>
        </p:nvSpPr>
        <p:spPr/>
        <p:txBody>
          <a:bodyPr/>
          <a:lstStyle/>
          <a:p>
            <a:r>
              <a:rPr lang="fr-CA" dirty="0" err="1" smtClean="0"/>
              <a:t>After</a:t>
            </a:r>
            <a:r>
              <a:rPr lang="fr-CA" dirty="0" smtClean="0"/>
              <a:t> </a:t>
            </a:r>
            <a:r>
              <a:rPr lang="fr-CA" dirty="0" err="1" smtClean="0"/>
              <a:t>writing</a:t>
            </a:r>
            <a:r>
              <a:rPr lang="fr-CA" dirty="0" smtClean="0"/>
              <a:t>, </a:t>
            </a:r>
            <a:r>
              <a:rPr lang="fr-CA" dirty="0" err="1" smtClean="0"/>
              <a:t>share</a:t>
            </a:r>
            <a:r>
              <a:rPr lang="fr-CA" dirty="0" smtClean="0"/>
              <a:t> </a:t>
            </a:r>
            <a:r>
              <a:rPr lang="fr-CA" dirty="0" err="1" smtClean="0"/>
              <a:t>with</a:t>
            </a:r>
            <a:r>
              <a:rPr lang="fr-CA" dirty="0" smtClean="0"/>
              <a:t> a </a:t>
            </a:r>
            <a:r>
              <a:rPr lang="fr-CA" dirty="0" err="1" smtClean="0"/>
              <a:t>partner</a:t>
            </a:r>
            <a:endParaRPr lang="fr-CA" dirty="0"/>
          </a:p>
          <a:p>
            <a:r>
              <a:rPr lang="fr-CA" dirty="0" smtClean="0"/>
              <a:t>Partagez vos souvenirs de votre lieu préféré</a:t>
            </a:r>
          </a:p>
          <a:p>
            <a:endParaRPr lang="fr-CA" dirty="0" smtClean="0"/>
          </a:p>
          <a:p>
            <a:r>
              <a:rPr lang="fr-CA" dirty="0" smtClean="0"/>
              <a:t>Partner has the ‘question fan’</a:t>
            </a:r>
          </a:p>
          <a:p>
            <a:endParaRPr lang="fr-CA" dirty="0" smtClean="0"/>
          </a:p>
          <a:p>
            <a:endParaRPr lang="fr-CA" dirty="0"/>
          </a:p>
          <a:p>
            <a:r>
              <a:rPr lang="fr-CA" dirty="0" smtClean="0"/>
              <a:t>Qui, Quoi, Quand, Pourquoi, Depuis quand, Comment, Où, Avec qui, Que</a:t>
            </a:r>
          </a:p>
          <a:p>
            <a:endParaRPr lang="fr-CA" dirty="0"/>
          </a:p>
          <a:p>
            <a:r>
              <a:rPr lang="fr-CA" dirty="0" smtClean="0"/>
              <a:t>Or – </a:t>
            </a:r>
            <a:r>
              <a:rPr lang="fr-CA" dirty="0" err="1" smtClean="0"/>
              <a:t>create</a:t>
            </a:r>
            <a:r>
              <a:rPr lang="fr-CA" dirty="0" smtClean="0"/>
              <a:t> a FOUND POEM </a:t>
            </a:r>
            <a:r>
              <a:rPr lang="fr-CA" dirty="0" err="1" smtClean="0"/>
              <a:t>from</a:t>
            </a:r>
            <a:r>
              <a:rPr lang="fr-CA" dirty="0" smtClean="0"/>
              <a:t> </a:t>
            </a:r>
            <a:r>
              <a:rPr lang="fr-CA" dirty="0" err="1" smtClean="0"/>
              <a:t>this</a:t>
            </a:r>
            <a:r>
              <a:rPr lang="fr-CA" dirty="0" smtClean="0"/>
              <a:t> </a:t>
            </a:r>
            <a:r>
              <a:rPr lang="fr-CA" dirty="0" err="1" smtClean="0"/>
              <a:t>piece</a:t>
            </a:r>
            <a:r>
              <a:rPr lang="fr-CA" dirty="0"/>
              <a:t> </a:t>
            </a:r>
            <a:r>
              <a:rPr lang="fr-CA" dirty="0" err="1" smtClean="0"/>
              <a:t>using</a:t>
            </a:r>
            <a:r>
              <a:rPr lang="fr-CA" dirty="0" smtClean="0"/>
              <a:t> a roll of the </a:t>
            </a:r>
            <a:r>
              <a:rPr lang="fr-CA" dirty="0" err="1" smtClean="0"/>
              <a:t>dice</a:t>
            </a:r>
            <a:r>
              <a:rPr lang="fr-CA" dirty="0" smtClean="0"/>
              <a:t>.</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2784906"/>
            <a:ext cx="1656184"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5704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CA" sz="3200" b="1" dirty="0"/>
              <a:t/>
            </a:r>
            <a:br>
              <a:rPr lang="fr-CA" sz="3200" b="1" dirty="0"/>
            </a:br>
            <a:endParaRPr lang="en-US" dirty="0"/>
          </a:p>
        </p:txBody>
      </p:sp>
      <p:sp>
        <p:nvSpPr>
          <p:cNvPr id="3" name="Content Placeholder 2"/>
          <p:cNvSpPr>
            <a:spLocks noGrp="1"/>
          </p:cNvSpPr>
          <p:nvPr>
            <p:ph sz="quarter" idx="1"/>
          </p:nvPr>
        </p:nvSpPr>
        <p:spPr>
          <a:xfrm>
            <a:off x="457200" y="548680"/>
            <a:ext cx="7467600" cy="5925272"/>
          </a:xfrm>
        </p:spPr>
        <p:txBody>
          <a:bodyPr>
            <a:normAutofit fontScale="92500"/>
          </a:bodyPr>
          <a:lstStyle/>
          <a:p>
            <a:r>
              <a:rPr lang="fr-CA" sz="3600" dirty="0" err="1" smtClean="0"/>
              <a:t>Using</a:t>
            </a:r>
            <a:r>
              <a:rPr lang="fr-CA" sz="3600" dirty="0" smtClean="0"/>
              <a:t> </a:t>
            </a:r>
            <a:r>
              <a:rPr lang="fr-CA" sz="3600" dirty="0" err="1" smtClean="0"/>
              <a:t>dice</a:t>
            </a:r>
            <a:r>
              <a:rPr lang="fr-CA" sz="3600" dirty="0" smtClean="0"/>
              <a:t> to </a:t>
            </a:r>
            <a:r>
              <a:rPr lang="fr-CA" sz="3600" dirty="0" err="1" smtClean="0"/>
              <a:t>make</a:t>
            </a:r>
            <a:r>
              <a:rPr lang="fr-CA" sz="3600" dirty="0" smtClean="0"/>
              <a:t> a </a:t>
            </a:r>
            <a:r>
              <a:rPr lang="fr-CA" sz="3600" dirty="0" err="1" smtClean="0"/>
              <a:t>found</a:t>
            </a:r>
            <a:r>
              <a:rPr lang="fr-CA" sz="3600" dirty="0" smtClean="0"/>
              <a:t> </a:t>
            </a:r>
            <a:r>
              <a:rPr lang="fr-CA" sz="3600" dirty="0" err="1" smtClean="0"/>
              <a:t>poem</a:t>
            </a:r>
            <a:r>
              <a:rPr lang="fr-CA" sz="3600" dirty="0" smtClean="0"/>
              <a:t>.</a:t>
            </a:r>
          </a:p>
          <a:p>
            <a:endParaRPr lang="fr-CA" sz="3600" dirty="0"/>
          </a:p>
          <a:p>
            <a:r>
              <a:rPr lang="fr-CA" sz="3600" dirty="0" smtClean="0"/>
              <a:t>Read over </a:t>
            </a:r>
            <a:r>
              <a:rPr lang="fr-CA" sz="3600" dirty="0" err="1" smtClean="0"/>
              <a:t>your</a:t>
            </a:r>
            <a:r>
              <a:rPr lang="fr-CA" sz="3600" dirty="0" smtClean="0"/>
              <a:t> </a:t>
            </a:r>
            <a:r>
              <a:rPr lang="fr-CA" sz="3600" dirty="0" err="1" smtClean="0"/>
              <a:t>piece</a:t>
            </a:r>
            <a:r>
              <a:rPr lang="fr-CA" sz="3600" dirty="0" smtClean="0"/>
              <a:t>…</a:t>
            </a:r>
          </a:p>
          <a:p>
            <a:r>
              <a:rPr lang="fr-CA" sz="3600" dirty="0" err="1" smtClean="0"/>
              <a:t>highlight</a:t>
            </a:r>
            <a:r>
              <a:rPr lang="fr-CA" sz="3600" dirty="0" smtClean="0"/>
              <a:t> 5 </a:t>
            </a:r>
            <a:r>
              <a:rPr lang="fr-CA" sz="3600" dirty="0" err="1" smtClean="0"/>
              <a:t>clumps</a:t>
            </a:r>
            <a:r>
              <a:rPr lang="fr-CA" sz="3600" dirty="0" smtClean="0"/>
              <a:t> of </a:t>
            </a:r>
            <a:r>
              <a:rPr lang="fr-CA" sz="3600" dirty="0" err="1" smtClean="0"/>
              <a:t>words</a:t>
            </a:r>
            <a:r>
              <a:rPr lang="fr-CA" sz="3600" dirty="0" smtClean="0"/>
              <a:t> </a:t>
            </a:r>
            <a:r>
              <a:rPr lang="fr-CA" sz="3600" dirty="0" err="1" smtClean="0"/>
              <a:t>that</a:t>
            </a:r>
            <a:r>
              <a:rPr lang="fr-CA" sz="3600" dirty="0" smtClean="0"/>
              <a:t> </a:t>
            </a:r>
            <a:r>
              <a:rPr lang="fr-CA" sz="3600" dirty="0" err="1" smtClean="0"/>
              <a:t>feel</a:t>
            </a:r>
            <a:r>
              <a:rPr lang="fr-CA" sz="3600" dirty="0" smtClean="0"/>
              <a:t> important, have an image.</a:t>
            </a:r>
          </a:p>
          <a:p>
            <a:r>
              <a:rPr lang="fr-CA" sz="3600" dirty="0" err="1" smtClean="0"/>
              <a:t>Number</a:t>
            </a:r>
            <a:r>
              <a:rPr lang="fr-CA" sz="3600" dirty="0" smtClean="0"/>
              <a:t> </a:t>
            </a:r>
            <a:r>
              <a:rPr lang="fr-CA" sz="3600" dirty="0" err="1" smtClean="0"/>
              <a:t>these</a:t>
            </a:r>
            <a:r>
              <a:rPr lang="fr-CA" sz="3600" dirty="0" smtClean="0"/>
              <a:t> ‘</a:t>
            </a:r>
            <a:r>
              <a:rPr lang="fr-CA" sz="3600" dirty="0" err="1" smtClean="0"/>
              <a:t>lines</a:t>
            </a:r>
            <a:r>
              <a:rPr lang="fr-CA" sz="3600" dirty="0" smtClean="0"/>
              <a:t>’</a:t>
            </a:r>
          </a:p>
          <a:p>
            <a:r>
              <a:rPr lang="fr-CA" sz="3600" dirty="0" smtClean="0"/>
              <a:t>(</a:t>
            </a:r>
            <a:r>
              <a:rPr lang="fr-CA" sz="2800" dirty="0" smtClean="0"/>
              <a:t>DO NOT UNDERLINE THE ENTIRE PHRASE</a:t>
            </a:r>
            <a:r>
              <a:rPr lang="fr-CA" sz="3600" dirty="0" smtClean="0"/>
              <a:t>)</a:t>
            </a:r>
          </a:p>
          <a:p>
            <a:r>
              <a:rPr lang="fr-CA" sz="3600" dirty="0" smtClean="0"/>
              <a:t>Rewrite </a:t>
            </a:r>
            <a:r>
              <a:rPr lang="fr-CA" sz="3600" dirty="0" err="1" smtClean="0"/>
              <a:t>these</a:t>
            </a:r>
            <a:r>
              <a:rPr lang="fr-CA" sz="3600" dirty="0" smtClean="0"/>
              <a:t> new </a:t>
            </a:r>
            <a:r>
              <a:rPr lang="fr-CA" sz="3600" dirty="0" err="1" smtClean="0"/>
              <a:t>lines</a:t>
            </a:r>
            <a:r>
              <a:rPr lang="fr-CA" sz="3600" dirty="0" smtClean="0"/>
              <a:t> </a:t>
            </a:r>
            <a:r>
              <a:rPr lang="fr-CA" sz="3600" dirty="0" err="1" smtClean="0"/>
              <a:t>at</a:t>
            </a:r>
            <a:r>
              <a:rPr lang="fr-CA" sz="3600" dirty="0" smtClean="0"/>
              <a:t> the </a:t>
            </a:r>
            <a:r>
              <a:rPr lang="fr-CA" sz="3600" dirty="0" err="1" smtClean="0"/>
              <a:t>bottom</a:t>
            </a:r>
            <a:r>
              <a:rPr lang="fr-CA" sz="3600" dirty="0" smtClean="0"/>
              <a:t> of the page.</a:t>
            </a:r>
          </a:p>
          <a:p>
            <a:endParaRPr lang="fr-CA" sz="3600" dirty="0"/>
          </a:p>
          <a:p>
            <a:endParaRPr lang="fr-CA" sz="3600" dirty="0" smtClean="0"/>
          </a:p>
          <a:p>
            <a:endParaRPr lang="fr-CA" sz="3600" dirty="0" smtClean="0"/>
          </a:p>
          <a:p>
            <a:endParaRPr lang="fr-CA" sz="3600" dirty="0" smtClean="0"/>
          </a:p>
          <a:p>
            <a:endParaRPr lang="en-US" sz="36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4782" y="4546646"/>
            <a:ext cx="577057" cy="577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82926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Teaching strategy:   Dice/ les d</a:t>
            </a:r>
            <a:r>
              <a:rPr lang="fr-CA" dirty="0" smtClean="0"/>
              <a:t>ès</a:t>
            </a:r>
            <a:endParaRPr lang="en-US" dirty="0"/>
          </a:p>
        </p:txBody>
      </p:sp>
      <p:sp>
        <p:nvSpPr>
          <p:cNvPr id="3" name="Content Placeholder 2"/>
          <p:cNvSpPr>
            <a:spLocks noGrp="1"/>
          </p:cNvSpPr>
          <p:nvPr>
            <p:ph sz="quarter"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2060848"/>
            <a:ext cx="603885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27853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Moving from prose to poetry</a:t>
            </a:r>
            <a:endParaRPr lang="en-US" dirty="0"/>
          </a:p>
        </p:txBody>
      </p:sp>
      <p:sp>
        <p:nvSpPr>
          <p:cNvPr id="3" name="Content Placeholder 2"/>
          <p:cNvSpPr>
            <a:spLocks noGrp="1"/>
          </p:cNvSpPr>
          <p:nvPr>
            <p:ph sz="quarter" idx="1"/>
          </p:nvPr>
        </p:nvSpPr>
        <p:spPr/>
        <p:txBody>
          <a:bodyPr>
            <a:normAutofit/>
          </a:bodyPr>
          <a:lstStyle/>
          <a:p>
            <a:r>
              <a:rPr lang="en-CA" dirty="0" smtClean="0"/>
              <a:t>Students have their 5 ‘lines’ of poetry in front of them.</a:t>
            </a:r>
          </a:p>
          <a:p>
            <a:r>
              <a:rPr lang="en-CA" dirty="0" smtClean="0"/>
              <a:t>Have them roll the dice several times.</a:t>
            </a:r>
          </a:p>
          <a:p>
            <a:r>
              <a:rPr lang="en-CA" dirty="0" smtClean="0"/>
              <a:t>Each time they roll the dice, they rewrite the line  in this new order.</a:t>
            </a:r>
          </a:p>
          <a:p>
            <a:r>
              <a:rPr lang="en-CA" dirty="0" smtClean="0"/>
              <a:t>No dice?  Just re-order the numbers.</a:t>
            </a:r>
          </a:p>
        </p:txBody>
      </p:sp>
    </p:spTree>
    <p:extLst>
      <p:ext uri="{BB962C8B-B14F-4D97-AF65-F5344CB8AC3E}">
        <p14:creationId xmlns:p14="http://schemas.microsoft.com/office/powerpoint/2010/main" val="3100854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000" b="1" dirty="0" smtClean="0"/>
              <a:t>SELF &amp; OTHERS</a:t>
            </a:r>
            <a:endParaRPr lang="en-US" sz="4000" b="1" dirty="0"/>
          </a:p>
        </p:txBody>
      </p:sp>
      <p:sp>
        <p:nvSpPr>
          <p:cNvPr id="3" name="Content Placeholder 2"/>
          <p:cNvSpPr>
            <a:spLocks noGrp="1"/>
          </p:cNvSpPr>
          <p:nvPr>
            <p:ph sz="quarter" idx="1"/>
          </p:nvPr>
        </p:nvSpPr>
        <p:spPr>
          <a:xfrm>
            <a:off x="457200" y="1628800"/>
            <a:ext cx="7467600" cy="4845152"/>
          </a:xfrm>
        </p:spPr>
        <p:txBody>
          <a:bodyPr>
            <a:normAutofit lnSpcReduction="10000"/>
          </a:bodyPr>
          <a:lstStyle/>
          <a:p>
            <a:r>
              <a:rPr lang="en-US" sz="3600" b="1" dirty="0"/>
              <a:t>The positive personal and cultural identity competency </a:t>
            </a:r>
            <a:r>
              <a:rPr lang="en-US" sz="3200" dirty="0"/>
              <a:t>involves the </a:t>
            </a:r>
            <a:r>
              <a:rPr lang="en-US" sz="3200" dirty="0">
                <a:solidFill>
                  <a:srgbClr val="FF3300"/>
                </a:solidFill>
              </a:rPr>
              <a:t>awareness, understanding, and appreciation </a:t>
            </a:r>
            <a:r>
              <a:rPr lang="en-US" sz="3200" dirty="0"/>
              <a:t>of all the facets that contribute to a healthy sense of oneself. It includes awareness and understanding of one’s family background, heritage(s), language(s), beliefs, and perspectives in a pluralistic society.</a:t>
            </a:r>
          </a:p>
        </p:txBody>
      </p:sp>
    </p:spTree>
    <p:extLst>
      <p:ext uri="{BB962C8B-B14F-4D97-AF65-F5344CB8AC3E}">
        <p14:creationId xmlns:p14="http://schemas.microsoft.com/office/powerpoint/2010/main" val="5005098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3600" b="1" dirty="0"/>
              <a:t>Original lines from </a:t>
            </a:r>
            <a:r>
              <a:rPr lang="en-CA" sz="3600" b="1" dirty="0" err="1"/>
              <a:t>freewrite</a:t>
            </a:r>
            <a:r>
              <a:rPr lang="en-CA" sz="3200" dirty="0"/>
              <a:t/>
            </a:r>
            <a:br>
              <a:rPr lang="en-CA" sz="3200" dirty="0"/>
            </a:br>
            <a:endParaRPr lang="en-US" dirty="0"/>
          </a:p>
        </p:txBody>
      </p:sp>
      <p:sp>
        <p:nvSpPr>
          <p:cNvPr id="3" name="Content Placeholder 2"/>
          <p:cNvSpPr>
            <a:spLocks noGrp="1"/>
          </p:cNvSpPr>
          <p:nvPr>
            <p:ph sz="quarter" idx="1"/>
          </p:nvPr>
        </p:nvSpPr>
        <p:spPr/>
        <p:txBody>
          <a:bodyPr/>
          <a:lstStyle/>
          <a:p>
            <a:r>
              <a:rPr lang="en-CA" sz="3600" dirty="0" smtClean="0"/>
              <a:t>1</a:t>
            </a:r>
            <a:r>
              <a:rPr lang="en-CA" sz="3600" dirty="0"/>
              <a:t>.  avec </a:t>
            </a:r>
            <a:r>
              <a:rPr lang="en-CA" sz="3600" dirty="0" err="1"/>
              <a:t>mon</a:t>
            </a:r>
            <a:r>
              <a:rPr lang="en-CA" sz="3600" dirty="0"/>
              <a:t> roman et </a:t>
            </a:r>
            <a:r>
              <a:rPr lang="en-CA" sz="3600" dirty="0" err="1"/>
              <a:t>mon</a:t>
            </a:r>
            <a:r>
              <a:rPr lang="en-CA" sz="3600" dirty="0"/>
              <a:t> </a:t>
            </a:r>
            <a:r>
              <a:rPr lang="en-CA" sz="3600" dirty="0" err="1"/>
              <a:t>caf</a:t>
            </a:r>
            <a:r>
              <a:rPr lang="fr-CA" sz="3600" dirty="0"/>
              <a:t>é</a:t>
            </a:r>
          </a:p>
          <a:p>
            <a:r>
              <a:rPr lang="fr-CA" sz="3600" dirty="0"/>
              <a:t>2.  un moment de solitude douce</a:t>
            </a:r>
          </a:p>
          <a:p>
            <a:r>
              <a:rPr lang="fr-CA" sz="3600" dirty="0"/>
              <a:t>3.  la silence </a:t>
            </a:r>
            <a:r>
              <a:rPr lang="fr-CA" sz="3600" dirty="0" err="1"/>
              <a:t>legère</a:t>
            </a:r>
            <a:endParaRPr lang="fr-CA" sz="3600" dirty="0"/>
          </a:p>
          <a:p>
            <a:r>
              <a:rPr lang="fr-CA" sz="3600" dirty="0"/>
              <a:t>4.  une inondation de souvenirs </a:t>
            </a:r>
          </a:p>
          <a:p>
            <a:r>
              <a:rPr lang="fr-CA" sz="3600" dirty="0"/>
              <a:t>5. J’ai envie</a:t>
            </a:r>
            <a:endParaRPr lang="en-US" sz="3600" dirty="0"/>
          </a:p>
          <a:p>
            <a:endParaRPr lang="en-US" dirty="0"/>
          </a:p>
        </p:txBody>
      </p:sp>
    </p:spTree>
    <p:extLst>
      <p:ext uri="{BB962C8B-B14F-4D97-AF65-F5344CB8AC3E}">
        <p14:creationId xmlns:p14="http://schemas.microsoft.com/office/powerpoint/2010/main" val="7168378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CA" dirty="0" smtClean="0"/>
              <a:t>Rouler le dès (</a:t>
            </a:r>
            <a:r>
              <a:rPr lang="fr-CA" dirty="0" err="1" smtClean="0"/>
              <a:t>re-order</a:t>
            </a:r>
            <a:r>
              <a:rPr lang="fr-CA" dirty="0" smtClean="0"/>
              <a:t> the </a:t>
            </a:r>
            <a:r>
              <a:rPr lang="fr-CA" dirty="0" err="1" smtClean="0"/>
              <a:t>lines</a:t>
            </a:r>
            <a:r>
              <a:rPr lang="fr-CA" dirty="0" smtClean="0"/>
              <a:t>)</a:t>
            </a:r>
            <a:endParaRPr lang="en-US" dirty="0"/>
          </a:p>
        </p:txBody>
      </p:sp>
      <p:sp>
        <p:nvSpPr>
          <p:cNvPr id="6" name="Content Placeholder 5"/>
          <p:cNvSpPr>
            <a:spLocks noGrp="1"/>
          </p:cNvSpPr>
          <p:nvPr>
            <p:ph sz="quarter" idx="1"/>
          </p:nvPr>
        </p:nvSpPr>
        <p:spPr/>
        <p:txBody>
          <a:bodyPr>
            <a:normAutofit fontScale="47500" lnSpcReduction="20000"/>
          </a:bodyPr>
          <a:lstStyle/>
          <a:p>
            <a:r>
              <a:rPr lang="fr-CA" dirty="0" smtClean="0"/>
              <a:t>5</a:t>
            </a:r>
          </a:p>
          <a:p>
            <a:r>
              <a:rPr lang="fr-CA" dirty="0" smtClean="0"/>
              <a:t>2</a:t>
            </a:r>
          </a:p>
          <a:p>
            <a:r>
              <a:rPr lang="fr-CA" dirty="0" smtClean="0"/>
              <a:t>3</a:t>
            </a:r>
          </a:p>
          <a:p>
            <a:r>
              <a:rPr lang="fr-CA" dirty="0"/>
              <a:t>4</a:t>
            </a:r>
            <a:endParaRPr lang="fr-CA" dirty="0" smtClean="0"/>
          </a:p>
          <a:p>
            <a:r>
              <a:rPr lang="fr-CA" dirty="0"/>
              <a:t>1</a:t>
            </a:r>
            <a:endParaRPr lang="fr-CA" dirty="0" smtClean="0"/>
          </a:p>
          <a:p>
            <a:r>
              <a:rPr lang="fr-CA" dirty="0" smtClean="0"/>
              <a:t>5</a:t>
            </a:r>
          </a:p>
          <a:p>
            <a:endParaRPr lang="fr-CA" sz="4500" dirty="0"/>
          </a:p>
          <a:p>
            <a:pPr marL="0" indent="0">
              <a:buNone/>
            </a:pPr>
            <a:r>
              <a:rPr lang="fr-CA" sz="4500" b="1" dirty="0" smtClean="0"/>
              <a:t>5. J’ai envie</a:t>
            </a:r>
            <a:endParaRPr lang="en-CA" sz="4500" b="1" dirty="0"/>
          </a:p>
          <a:p>
            <a:pPr marL="0" indent="0">
              <a:buNone/>
            </a:pPr>
            <a:r>
              <a:rPr lang="fr-CA" sz="4500" b="1" dirty="0" smtClean="0"/>
              <a:t>2. un </a:t>
            </a:r>
            <a:r>
              <a:rPr lang="fr-CA" sz="4500" b="1" dirty="0"/>
              <a:t>moment de solitude </a:t>
            </a:r>
            <a:r>
              <a:rPr lang="fr-CA" sz="4500" b="1" dirty="0" smtClean="0"/>
              <a:t>douce</a:t>
            </a:r>
          </a:p>
          <a:p>
            <a:pPr marL="0" indent="0">
              <a:buNone/>
            </a:pPr>
            <a:r>
              <a:rPr lang="fr-CA" sz="4500" b="1" dirty="0" smtClean="0"/>
              <a:t>3. la </a:t>
            </a:r>
            <a:r>
              <a:rPr lang="fr-CA" sz="4500" b="1" dirty="0"/>
              <a:t>silence </a:t>
            </a:r>
            <a:r>
              <a:rPr lang="fr-CA" sz="4500" b="1" dirty="0" err="1"/>
              <a:t>legère</a:t>
            </a:r>
            <a:endParaRPr lang="fr-CA" sz="4500" b="1" dirty="0"/>
          </a:p>
          <a:p>
            <a:pPr marL="0" indent="0">
              <a:buNone/>
            </a:pPr>
            <a:r>
              <a:rPr lang="fr-CA" sz="4500" b="1" dirty="0" smtClean="0"/>
              <a:t>4 une </a:t>
            </a:r>
            <a:r>
              <a:rPr lang="fr-CA" sz="4500" b="1" dirty="0"/>
              <a:t>inondation de souvenirs </a:t>
            </a:r>
            <a:endParaRPr lang="fr-CA" sz="4500" b="1" dirty="0" smtClean="0"/>
          </a:p>
          <a:p>
            <a:pPr marL="0" indent="0">
              <a:buNone/>
            </a:pPr>
            <a:r>
              <a:rPr lang="en-CA" sz="4500" b="1" dirty="0" smtClean="0"/>
              <a:t>1. avec </a:t>
            </a:r>
            <a:r>
              <a:rPr lang="en-CA" sz="4500" b="1" dirty="0" err="1"/>
              <a:t>mon</a:t>
            </a:r>
            <a:r>
              <a:rPr lang="en-CA" sz="4500" b="1" dirty="0"/>
              <a:t> roman et </a:t>
            </a:r>
            <a:r>
              <a:rPr lang="en-CA" sz="4500" b="1" dirty="0" err="1"/>
              <a:t>mon</a:t>
            </a:r>
            <a:r>
              <a:rPr lang="en-CA" sz="4500" b="1" dirty="0"/>
              <a:t> </a:t>
            </a:r>
            <a:r>
              <a:rPr lang="en-CA" sz="4500" b="1" dirty="0" err="1"/>
              <a:t>caf</a:t>
            </a:r>
            <a:r>
              <a:rPr lang="fr-CA" sz="4500" b="1" dirty="0"/>
              <a:t>é</a:t>
            </a:r>
          </a:p>
          <a:p>
            <a:pPr marL="0" indent="0">
              <a:buNone/>
            </a:pPr>
            <a:r>
              <a:rPr lang="fr-CA" sz="4500" b="1" dirty="0" smtClean="0"/>
              <a:t>5. J’ai </a:t>
            </a:r>
            <a:r>
              <a:rPr lang="fr-CA" sz="4500" b="1" dirty="0"/>
              <a:t>envie</a:t>
            </a:r>
            <a:endParaRPr lang="en-US" sz="4500" b="1" dirty="0"/>
          </a:p>
          <a:p>
            <a:endParaRPr lang="fr-CA" dirty="0" smtClean="0"/>
          </a:p>
          <a:p>
            <a:endParaRPr lang="en-US" dirty="0"/>
          </a:p>
        </p:txBody>
      </p:sp>
      <p:sp>
        <p:nvSpPr>
          <p:cNvPr id="8" name="Content Placeholder 7"/>
          <p:cNvSpPr>
            <a:spLocks noGrp="1"/>
          </p:cNvSpPr>
          <p:nvPr>
            <p:ph sz="quarter" idx="2"/>
          </p:nvPr>
        </p:nvSpPr>
        <p:spPr>
          <a:xfrm>
            <a:off x="4850160" y="1628800"/>
            <a:ext cx="3077688" cy="4543400"/>
          </a:xfrm>
        </p:spPr>
        <p:txBody>
          <a:bodyPr/>
          <a:lstStyle/>
          <a:p>
            <a:r>
              <a:rPr lang="en-CA" dirty="0"/>
              <a:t>1.  avec </a:t>
            </a:r>
            <a:r>
              <a:rPr lang="en-CA" dirty="0" err="1"/>
              <a:t>mon</a:t>
            </a:r>
            <a:r>
              <a:rPr lang="en-CA" dirty="0"/>
              <a:t> roman et </a:t>
            </a:r>
            <a:r>
              <a:rPr lang="en-CA" dirty="0" err="1"/>
              <a:t>mon</a:t>
            </a:r>
            <a:r>
              <a:rPr lang="en-CA" dirty="0"/>
              <a:t> </a:t>
            </a:r>
            <a:r>
              <a:rPr lang="en-CA" dirty="0" err="1"/>
              <a:t>caf</a:t>
            </a:r>
            <a:r>
              <a:rPr lang="fr-CA" dirty="0"/>
              <a:t>é</a:t>
            </a:r>
          </a:p>
          <a:p>
            <a:r>
              <a:rPr lang="fr-CA" dirty="0"/>
              <a:t>2.  un moment de solitude douce</a:t>
            </a:r>
          </a:p>
          <a:p>
            <a:r>
              <a:rPr lang="fr-CA" dirty="0"/>
              <a:t>3.  la silence </a:t>
            </a:r>
            <a:r>
              <a:rPr lang="fr-CA" dirty="0" err="1"/>
              <a:t>legère</a:t>
            </a:r>
            <a:endParaRPr lang="fr-CA" dirty="0"/>
          </a:p>
          <a:p>
            <a:r>
              <a:rPr lang="fr-CA" dirty="0"/>
              <a:t>4.  une inondation de souvenirs </a:t>
            </a:r>
          </a:p>
          <a:p>
            <a:r>
              <a:rPr lang="fr-CA" dirty="0"/>
              <a:t>5. J’ai envie</a:t>
            </a:r>
            <a:endParaRPr lang="en-US" dirty="0"/>
          </a:p>
          <a:p>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5301208"/>
            <a:ext cx="1358280" cy="135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3645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b="1" dirty="0" err="1" smtClean="0"/>
              <a:t>Re-title</a:t>
            </a:r>
            <a:r>
              <a:rPr lang="fr-CA" b="1" dirty="0" smtClean="0"/>
              <a:t>, </a:t>
            </a:r>
            <a:r>
              <a:rPr lang="fr-CA" b="1" dirty="0" err="1" smtClean="0"/>
              <a:t>make</a:t>
            </a:r>
            <a:r>
              <a:rPr lang="fr-CA" b="1" dirty="0" smtClean="0"/>
              <a:t> </a:t>
            </a:r>
            <a:r>
              <a:rPr lang="fr-CA" b="1" dirty="0" err="1" smtClean="0"/>
              <a:t>small</a:t>
            </a:r>
            <a:r>
              <a:rPr lang="fr-CA" b="1" dirty="0" smtClean="0"/>
              <a:t> grammatical changes if </a:t>
            </a:r>
            <a:r>
              <a:rPr lang="fr-CA" b="1" dirty="0" err="1" smtClean="0"/>
              <a:t>necessary</a:t>
            </a:r>
            <a:r>
              <a:rPr lang="fr-CA" b="1" dirty="0" smtClean="0"/>
              <a:t>….</a:t>
            </a:r>
            <a:r>
              <a:rPr lang="fr-CA" dirty="0" smtClean="0"/>
              <a:t/>
            </a:r>
            <a:br>
              <a:rPr lang="fr-CA" dirty="0" smtClean="0"/>
            </a:br>
            <a:endParaRPr lang="en-US" dirty="0"/>
          </a:p>
        </p:txBody>
      </p:sp>
      <p:sp>
        <p:nvSpPr>
          <p:cNvPr id="3" name="Content Placeholder 2"/>
          <p:cNvSpPr>
            <a:spLocks noGrp="1"/>
          </p:cNvSpPr>
          <p:nvPr>
            <p:ph sz="quarter" idx="1"/>
          </p:nvPr>
        </p:nvSpPr>
        <p:spPr/>
        <p:txBody>
          <a:bodyPr>
            <a:normAutofit fontScale="85000" lnSpcReduction="20000"/>
          </a:bodyPr>
          <a:lstStyle/>
          <a:p>
            <a:pPr marL="0" indent="0">
              <a:buNone/>
            </a:pPr>
            <a:r>
              <a:rPr lang="fr-CA" sz="3600" b="1" dirty="0" smtClean="0">
                <a:latin typeface="DejaVu Sans Condensed" pitchFamily="34" charset="0"/>
                <a:ea typeface="DejaVu Sans Condensed" pitchFamily="34" charset="0"/>
                <a:cs typeface="DejaVu Sans Condensed" pitchFamily="34" charset="0"/>
              </a:rPr>
              <a:t>(note:  This </a:t>
            </a:r>
            <a:r>
              <a:rPr lang="fr-CA" sz="3600" b="1" dirty="0" err="1" smtClean="0">
                <a:latin typeface="DejaVu Sans Condensed" pitchFamily="34" charset="0"/>
                <a:ea typeface="DejaVu Sans Condensed" pitchFamily="34" charset="0"/>
                <a:cs typeface="DejaVu Sans Condensed" pitchFamily="34" charset="0"/>
              </a:rPr>
              <a:t>makes</a:t>
            </a:r>
            <a:r>
              <a:rPr lang="fr-CA" sz="3600" b="1" dirty="0" smtClean="0">
                <a:latin typeface="DejaVu Sans Condensed" pitchFamily="34" charset="0"/>
                <a:ea typeface="DejaVu Sans Condensed" pitchFamily="34" charset="0"/>
                <a:cs typeface="DejaVu Sans Condensed" pitchFamily="34" charset="0"/>
              </a:rPr>
              <a:t> </a:t>
            </a:r>
            <a:r>
              <a:rPr lang="fr-CA" sz="3600" b="1" dirty="0" err="1" smtClean="0">
                <a:latin typeface="DejaVu Sans Condensed" pitchFamily="34" charset="0"/>
                <a:ea typeface="DejaVu Sans Condensed" pitchFamily="34" charset="0"/>
                <a:cs typeface="DejaVu Sans Condensed" pitchFamily="34" charset="0"/>
              </a:rPr>
              <a:t>them</a:t>
            </a:r>
            <a:r>
              <a:rPr lang="fr-CA" sz="3600" b="1" dirty="0" smtClean="0">
                <a:latin typeface="DejaVu Sans Condensed" pitchFamily="34" charset="0"/>
                <a:ea typeface="DejaVu Sans Condensed" pitchFamily="34" charset="0"/>
                <a:cs typeface="DejaVu Sans Condensed" pitchFamily="34" charset="0"/>
              </a:rPr>
              <a:t> </a:t>
            </a:r>
            <a:r>
              <a:rPr lang="fr-CA" sz="3600" b="1" dirty="0" err="1" smtClean="0">
                <a:latin typeface="DejaVu Sans Condensed" pitchFamily="34" charset="0"/>
                <a:ea typeface="DejaVu Sans Condensed" pitchFamily="34" charset="0"/>
                <a:cs typeface="DejaVu Sans Condensed" pitchFamily="34" charset="0"/>
              </a:rPr>
              <a:t>pay</a:t>
            </a:r>
            <a:r>
              <a:rPr lang="fr-CA" sz="3600" b="1" dirty="0" smtClean="0">
                <a:latin typeface="DejaVu Sans Condensed" pitchFamily="34" charset="0"/>
                <a:ea typeface="DejaVu Sans Condensed" pitchFamily="34" charset="0"/>
                <a:cs typeface="DejaVu Sans Condensed" pitchFamily="34" charset="0"/>
              </a:rPr>
              <a:t> attention to </a:t>
            </a:r>
            <a:r>
              <a:rPr lang="fr-CA" sz="3600" b="1" dirty="0" err="1" smtClean="0">
                <a:latin typeface="DejaVu Sans Condensed" pitchFamily="34" charset="0"/>
                <a:ea typeface="DejaVu Sans Condensed" pitchFamily="34" charset="0"/>
                <a:cs typeface="DejaVu Sans Condensed" pitchFamily="34" charset="0"/>
              </a:rPr>
              <a:t>grammar</a:t>
            </a:r>
            <a:r>
              <a:rPr lang="fr-CA" sz="3600" b="1" dirty="0" smtClean="0">
                <a:latin typeface="DejaVu Sans Condensed" pitchFamily="34" charset="0"/>
                <a:ea typeface="DejaVu Sans Condensed" pitchFamily="34" charset="0"/>
                <a:cs typeface="DejaVu Sans Condensed" pitchFamily="34" charset="0"/>
              </a:rPr>
              <a:t> and the flow of the </a:t>
            </a:r>
            <a:r>
              <a:rPr lang="fr-CA" sz="3600" b="1" dirty="0" err="1" smtClean="0">
                <a:latin typeface="DejaVu Sans Condensed" pitchFamily="34" charset="0"/>
                <a:ea typeface="DejaVu Sans Condensed" pitchFamily="34" charset="0"/>
                <a:cs typeface="DejaVu Sans Condensed" pitchFamily="34" charset="0"/>
              </a:rPr>
              <a:t>phrasing</a:t>
            </a:r>
            <a:r>
              <a:rPr lang="fr-CA" sz="3600" b="1" dirty="0" smtClean="0">
                <a:latin typeface="DejaVu Sans Condensed" pitchFamily="34" charset="0"/>
                <a:ea typeface="DejaVu Sans Condensed" pitchFamily="34" charset="0"/>
                <a:cs typeface="DejaVu Sans Condensed" pitchFamily="34" charset="0"/>
              </a:rPr>
              <a:t>!)</a:t>
            </a:r>
          </a:p>
          <a:p>
            <a:pPr marL="0" indent="0" algn="ctr">
              <a:buNone/>
            </a:pPr>
            <a:r>
              <a:rPr lang="fr-CA" sz="3600" b="1" dirty="0" smtClean="0">
                <a:latin typeface="DejaVu Sans Condensed" pitchFamily="34" charset="0"/>
                <a:ea typeface="DejaVu Sans Condensed" pitchFamily="34" charset="0"/>
                <a:cs typeface="DejaVu Sans Condensed" pitchFamily="34" charset="0"/>
              </a:rPr>
              <a:t>_________titre?___________</a:t>
            </a:r>
          </a:p>
          <a:p>
            <a:pPr marL="0" indent="0" algn="ctr">
              <a:buNone/>
            </a:pPr>
            <a:endParaRPr lang="fr-CA" sz="3600" b="1" dirty="0">
              <a:latin typeface="DejaVu Sans Condensed" pitchFamily="34" charset="0"/>
              <a:ea typeface="DejaVu Sans Condensed" pitchFamily="34" charset="0"/>
              <a:cs typeface="DejaVu Sans Condensed" pitchFamily="34" charset="0"/>
            </a:endParaRPr>
          </a:p>
          <a:p>
            <a:pPr marL="0" indent="0">
              <a:buNone/>
            </a:pPr>
            <a:r>
              <a:rPr lang="fr-CA" sz="3600" b="1" dirty="0" smtClean="0">
                <a:latin typeface="DejaVu Sans Condensed" pitchFamily="34" charset="0"/>
                <a:ea typeface="DejaVu Sans Condensed" pitchFamily="34" charset="0"/>
                <a:cs typeface="DejaVu Sans Condensed" pitchFamily="34" charset="0"/>
              </a:rPr>
              <a:t>J’ai </a:t>
            </a:r>
            <a:r>
              <a:rPr lang="fr-CA" sz="3600" b="1" dirty="0">
                <a:latin typeface="DejaVu Sans Condensed" pitchFamily="34" charset="0"/>
                <a:ea typeface="DejaVu Sans Condensed" pitchFamily="34" charset="0"/>
                <a:cs typeface="DejaVu Sans Condensed" pitchFamily="34" charset="0"/>
              </a:rPr>
              <a:t>envie</a:t>
            </a:r>
            <a:endParaRPr lang="en-CA" sz="3600" b="1" dirty="0">
              <a:latin typeface="DejaVu Sans Condensed" pitchFamily="34" charset="0"/>
              <a:ea typeface="DejaVu Sans Condensed" pitchFamily="34" charset="0"/>
              <a:cs typeface="DejaVu Sans Condensed" pitchFamily="34" charset="0"/>
            </a:endParaRPr>
          </a:p>
          <a:p>
            <a:pPr marL="0" indent="0">
              <a:buNone/>
            </a:pPr>
            <a:r>
              <a:rPr lang="fr-CA" sz="3600" b="1" dirty="0" smtClean="0">
                <a:latin typeface="DejaVu Sans Condensed" pitchFamily="34" charset="0"/>
                <a:ea typeface="DejaVu Sans Condensed" pitchFamily="34" charset="0"/>
                <a:cs typeface="DejaVu Sans Condensed" pitchFamily="34" charset="0"/>
              </a:rPr>
              <a:t>d’un </a:t>
            </a:r>
            <a:r>
              <a:rPr lang="fr-CA" sz="3600" b="1" dirty="0">
                <a:latin typeface="DejaVu Sans Condensed" pitchFamily="34" charset="0"/>
                <a:ea typeface="DejaVu Sans Condensed" pitchFamily="34" charset="0"/>
                <a:cs typeface="DejaVu Sans Condensed" pitchFamily="34" charset="0"/>
              </a:rPr>
              <a:t>moment de solitude douce</a:t>
            </a:r>
          </a:p>
          <a:p>
            <a:pPr marL="0" indent="0">
              <a:buNone/>
            </a:pPr>
            <a:r>
              <a:rPr lang="fr-CA" sz="3600" b="1" dirty="0">
                <a:latin typeface="DejaVu Sans Condensed" pitchFamily="34" charset="0"/>
                <a:ea typeface="DejaVu Sans Condensed" pitchFamily="34" charset="0"/>
                <a:cs typeface="DejaVu Sans Condensed" pitchFamily="34" charset="0"/>
              </a:rPr>
              <a:t>la silence </a:t>
            </a:r>
            <a:r>
              <a:rPr lang="fr-CA" sz="3600" b="1" dirty="0" err="1" smtClean="0">
                <a:latin typeface="DejaVu Sans Condensed" pitchFamily="34" charset="0"/>
                <a:ea typeface="DejaVu Sans Condensed" pitchFamily="34" charset="0"/>
                <a:cs typeface="DejaVu Sans Condensed" pitchFamily="34" charset="0"/>
              </a:rPr>
              <a:t>legère</a:t>
            </a:r>
            <a:r>
              <a:rPr lang="fr-CA" sz="3600" b="1" dirty="0" smtClean="0">
                <a:latin typeface="DejaVu Sans Condensed" pitchFamily="34" charset="0"/>
                <a:ea typeface="DejaVu Sans Condensed" pitchFamily="34" charset="0"/>
                <a:cs typeface="DejaVu Sans Condensed" pitchFamily="34" charset="0"/>
              </a:rPr>
              <a:t>-</a:t>
            </a:r>
            <a:endParaRPr lang="fr-CA" sz="3600" b="1" dirty="0">
              <a:latin typeface="DejaVu Sans Condensed" pitchFamily="34" charset="0"/>
              <a:ea typeface="DejaVu Sans Condensed" pitchFamily="34" charset="0"/>
              <a:cs typeface="DejaVu Sans Condensed" pitchFamily="34" charset="0"/>
            </a:endParaRPr>
          </a:p>
          <a:p>
            <a:pPr marL="0" indent="0">
              <a:buNone/>
            </a:pPr>
            <a:r>
              <a:rPr lang="fr-CA" sz="3600" b="1" dirty="0">
                <a:latin typeface="DejaVu Sans Condensed" pitchFamily="34" charset="0"/>
                <a:ea typeface="DejaVu Sans Condensed" pitchFamily="34" charset="0"/>
                <a:cs typeface="DejaVu Sans Condensed" pitchFamily="34" charset="0"/>
              </a:rPr>
              <a:t>une inondation de souvenirs </a:t>
            </a:r>
          </a:p>
          <a:p>
            <a:pPr marL="0" indent="0">
              <a:buNone/>
            </a:pPr>
            <a:r>
              <a:rPr lang="en-CA" sz="3600" b="1" dirty="0">
                <a:latin typeface="DejaVu Sans Condensed" pitchFamily="34" charset="0"/>
                <a:ea typeface="DejaVu Sans Condensed" pitchFamily="34" charset="0"/>
                <a:cs typeface="DejaVu Sans Condensed" pitchFamily="34" charset="0"/>
              </a:rPr>
              <a:t>avec </a:t>
            </a:r>
            <a:r>
              <a:rPr lang="en-CA" sz="3600" b="1" dirty="0" err="1">
                <a:latin typeface="DejaVu Sans Condensed" pitchFamily="34" charset="0"/>
                <a:ea typeface="DejaVu Sans Condensed" pitchFamily="34" charset="0"/>
                <a:cs typeface="DejaVu Sans Condensed" pitchFamily="34" charset="0"/>
              </a:rPr>
              <a:t>mon</a:t>
            </a:r>
            <a:r>
              <a:rPr lang="en-CA" sz="3600" b="1" dirty="0">
                <a:latin typeface="DejaVu Sans Condensed" pitchFamily="34" charset="0"/>
                <a:ea typeface="DejaVu Sans Condensed" pitchFamily="34" charset="0"/>
                <a:cs typeface="DejaVu Sans Condensed" pitchFamily="34" charset="0"/>
              </a:rPr>
              <a:t> roman et </a:t>
            </a:r>
            <a:r>
              <a:rPr lang="en-CA" sz="3600" b="1" dirty="0" err="1">
                <a:latin typeface="DejaVu Sans Condensed" pitchFamily="34" charset="0"/>
                <a:ea typeface="DejaVu Sans Condensed" pitchFamily="34" charset="0"/>
                <a:cs typeface="DejaVu Sans Condensed" pitchFamily="34" charset="0"/>
              </a:rPr>
              <a:t>mon</a:t>
            </a:r>
            <a:r>
              <a:rPr lang="en-CA" sz="3600" b="1" dirty="0">
                <a:latin typeface="DejaVu Sans Condensed" pitchFamily="34" charset="0"/>
                <a:ea typeface="DejaVu Sans Condensed" pitchFamily="34" charset="0"/>
                <a:cs typeface="DejaVu Sans Condensed" pitchFamily="34" charset="0"/>
              </a:rPr>
              <a:t> </a:t>
            </a:r>
            <a:r>
              <a:rPr lang="en-CA" sz="3600" b="1" dirty="0" err="1">
                <a:latin typeface="DejaVu Sans Condensed" pitchFamily="34" charset="0"/>
                <a:ea typeface="DejaVu Sans Condensed" pitchFamily="34" charset="0"/>
                <a:cs typeface="DejaVu Sans Condensed" pitchFamily="34" charset="0"/>
              </a:rPr>
              <a:t>caf</a:t>
            </a:r>
            <a:r>
              <a:rPr lang="fr-CA" sz="3600" b="1" dirty="0">
                <a:latin typeface="DejaVu Sans Condensed" pitchFamily="34" charset="0"/>
                <a:ea typeface="DejaVu Sans Condensed" pitchFamily="34" charset="0"/>
                <a:cs typeface="DejaVu Sans Condensed" pitchFamily="34" charset="0"/>
              </a:rPr>
              <a:t>é</a:t>
            </a:r>
          </a:p>
          <a:p>
            <a:pPr marL="0" indent="0">
              <a:buNone/>
            </a:pPr>
            <a:r>
              <a:rPr lang="fr-CA" sz="3600" b="1" dirty="0">
                <a:latin typeface="DejaVu Sans Condensed" pitchFamily="34" charset="0"/>
                <a:ea typeface="DejaVu Sans Condensed" pitchFamily="34" charset="0"/>
                <a:cs typeface="DejaVu Sans Condensed" pitchFamily="34" charset="0"/>
              </a:rPr>
              <a:t>J’ai </a:t>
            </a:r>
            <a:r>
              <a:rPr lang="fr-CA" sz="3600" b="1" dirty="0" smtClean="0">
                <a:latin typeface="DejaVu Sans Condensed" pitchFamily="34" charset="0"/>
                <a:ea typeface="DejaVu Sans Condensed" pitchFamily="34" charset="0"/>
                <a:cs typeface="DejaVu Sans Condensed" pitchFamily="34" charset="0"/>
              </a:rPr>
              <a:t>envie.</a:t>
            </a:r>
            <a:endParaRPr lang="en-US" sz="3600" b="1" dirty="0">
              <a:latin typeface="DejaVu Sans Condensed" pitchFamily="34" charset="0"/>
              <a:ea typeface="DejaVu Sans Condensed" pitchFamily="34" charset="0"/>
              <a:cs typeface="DejaVu Sans Condensed" pitchFamily="34" charset="0"/>
            </a:endParaRPr>
          </a:p>
          <a:p>
            <a:endParaRPr lang="en-US" dirty="0"/>
          </a:p>
        </p:txBody>
      </p:sp>
    </p:spTree>
    <p:extLst>
      <p:ext uri="{BB962C8B-B14F-4D97-AF65-F5344CB8AC3E}">
        <p14:creationId xmlns:p14="http://schemas.microsoft.com/office/powerpoint/2010/main" val="33111311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Activité</a:t>
            </a:r>
            <a:r>
              <a:rPr lang="en-CA" dirty="0" smtClean="0"/>
              <a:t>:</a:t>
            </a:r>
            <a:br>
              <a:rPr lang="en-CA" dirty="0" smtClean="0"/>
            </a:br>
            <a:r>
              <a:rPr lang="en-CA" dirty="0"/>
              <a:t>m</a:t>
            </a:r>
            <a:r>
              <a:rPr lang="fr-CA" dirty="0" err="1" smtClean="0"/>
              <a:t>étaphore</a:t>
            </a:r>
            <a:endParaRPr lang="en-CA" dirty="0"/>
          </a:p>
        </p:txBody>
      </p:sp>
      <p:pic>
        <p:nvPicPr>
          <p:cNvPr id="819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404664"/>
            <a:ext cx="4148351" cy="620280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368177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Métaphore </a:t>
            </a:r>
            <a:r>
              <a:rPr lang="fr-CA" dirty="0" smtClean="0"/>
              <a:t>– (français 12) B1 ou b2</a:t>
            </a:r>
            <a:endParaRPr lang="en-US" dirty="0"/>
          </a:p>
        </p:txBody>
      </p:sp>
      <p:sp>
        <p:nvSpPr>
          <p:cNvPr id="3" name="Content Placeholder 2"/>
          <p:cNvSpPr>
            <a:spLocks noGrp="1"/>
          </p:cNvSpPr>
          <p:nvPr>
            <p:ph sz="quarter" idx="1"/>
          </p:nvPr>
        </p:nvSpPr>
        <p:spPr/>
        <p:txBody>
          <a:bodyPr>
            <a:normAutofit lnSpcReduction="10000"/>
          </a:bodyPr>
          <a:lstStyle/>
          <a:p>
            <a:r>
              <a:rPr lang="fr-CA" dirty="0" smtClean="0"/>
              <a:t>Ma vie est un ruisseau….</a:t>
            </a:r>
          </a:p>
          <a:p>
            <a:endParaRPr lang="fr-CA" dirty="0"/>
          </a:p>
          <a:p>
            <a:r>
              <a:rPr lang="fr-CA" dirty="0" smtClean="0"/>
              <a:t>Directions:</a:t>
            </a:r>
          </a:p>
          <a:p>
            <a:endParaRPr lang="fr-CA" dirty="0"/>
          </a:p>
          <a:p>
            <a:r>
              <a:rPr lang="fr-CA" dirty="0" err="1" smtClean="0"/>
              <a:t>Students</a:t>
            </a:r>
            <a:r>
              <a:rPr lang="fr-CA" dirty="0" smtClean="0"/>
              <a:t> </a:t>
            </a:r>
            <a:r>
              <a:rPr lang="fr-CA" dirty="0" err="1" smtClean="0"/>
              <a:t>consider</a:t>
            </a:r>
            <a:r>
              <a:rPr lang="fr-CA" dirty="0" smtClean="0"/>
              <a:t> the </a:t>
            </a:r>
            <a:r>
              <a:rPr lang="fr-CA" dirty="0" err="1" smtClean="0"/>
              <a:t>natural</a:t>
            </a:r>
            <a:r>
              <a:rPr lang="fr-CA" dirty="0" smtClean="0"/>
              <a:t> </a:t>
            </a:r>
            <a:r>
              <a:rPr lang="fr-CA" dirty="0" err="1" smtClean="0"/>
              <a:t>landscape</a:t>
            </a:r>
            <a:r>
              <a:rPr lang="fr-CA" dirty="0" smtClean="0"/>
              <a:t> and </a:t>
            </a:r>
            <a:r>
              <a:rPr lang="fr-CA" dirty="0" err="1" smtClean="0"/>
              <a:t>choose</a:t>
            </a:r>
            <a:r>
              <a:rPr lang="fr-CA" dirty="0" smtClean="0"/>
              <a:t> ONE </a:t>
            </a:r>
            <a:r>
              <a:rPr lang="fr-CA" dirty="0" err="1" smtClean="0"/>
              <a:t>element</a:t>
            </a:r>
            <a:r>
              <a:rPr lang="fr-CA" dirty="0" smtClean="0"/>
              <a:t> (une rivière, un ruisseau, une île tropique…).</a:t>
            </a:r>
          </a:p>
          <a:p>
            <a:r>
              <a:rPr lang="fr-CA" dirty="0" err="1" smtClean="0"/>
              <a:t>They</a:t>
            </a:r>
            <a:r>
              <a:rPr lang="fr-CA" dirty="0" smtClean="0"/>
              <a:t> </a:t>
            </a:r>
            <a:r>
              <a:rPr lang="fr-CA" dirty="0" err="1" smtClean="0"/>
              <a:t>brainstorm</a:t>
            </a:r>
            <a:r>
              <a:rPr lang="fr-CA" dirty="0" smtClean="0"/>
              <a:t> </a:t>
            </a:r>
            <a:r>
              <a:rPr lang="fr-CA" dirty="0" err="1" smtClean="0"/>
              <a:t>at</a:t>
            </a:r>
            <a:r>
              <a:rPr lang="fr-CA" dirty="0" smtClean="0"/>
              <a:t> least 6-8 </a:t>
            </a:r>
            <a:r>
              <a:rPr lang="fr-CA" dirty="0" err="1" smtClean="0"/>
              <a:t>elements</a:t>
            </a:r>
            <a:r>
              <a:rPr lang="fr-CA" dirty="0" smtClean="0"/>
              <a:t> of the ‘paysage’</a:t>
            </a:r>
          </a:p>
          <a:p>
            <a:r>
              <a:rPr lang="fr-CA" dirty="0" err="1" smtClean="0"/>
              <a:t>Using</a:t>
            </a:r>
            <a:r>
              <a:rPr lang="fr-CA" dirty="0" smtClean="0"/>
              <a:t> </a:t>
            </a:r>
            <a:r>
              <a:rPr lang="fr-CA" dirty="0" err="1" smtClean="0"/>
              <a:t>this</a:t>
            </a:r>
            <a:r>
              <a:rPr lang="fr-CA" dirty="0" smtClean="0"/>
              <a:t> poster, </a:t>
            </a:r>
            <a:r>
              <a:rPr lang="fr-CA" dirty="0" err="1" smtClean="0"/>
              <a:t>they</a:t>
            </a:r>
            <a:r>
              <a:rPr lang="fr-CA" dirty="0" smtClean="0"/>
              <a:t> </a:t>
            </a:r>
            <a:r>
              <a:rPr lang="fr-CA" dirty="0" err="1" smtClean="0"/>
              <a:t>then</a:t>
            </a:r>
            <a:r>
              <a:rPr lang="fr-CA" dirty="0" smtClean="0"/>
              <a:t> use </a:t>
            </a:r>
            <a:r>
              <a:rPr lang="fr-CA" dirty="0" err="1" smtClean="0"/>
              <a:t>it</a:t>
            </a:r>
            <a:r>
              <a:rPr lang="fr-CA" dirty="0" smtClean="0"/>
              <a:t> for discussion</a:t>
            </a:r>
            <a:r>
              <a:rPr lang="en-CA" dirty="0" smtClean="0"/>
              <a:t>/explanation of how it could represent different parts of their life.</a:t>
            </a:r>
            <a:endParaRPr lang="en-US" dirty="0"/>
          </a:p>
        </p:txBody>
      </p:sp>
    </p:spTree>
    <p:extLst>
      <p:ext uri="{BB962C8B-B14F-4D97-AF65-F5344CB8AC3E}">
        <p14:creationId xmlns:p14="http://schemas.microsoft.com/office/powerpoint/2010/main" val="40274688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CA" sz="4400" b="1" dirty="0" err="1" smtClean="0"/>
              <a:t>Exemple</a:t>
            </a:r>
            <a:r>
              <a:rPr lang="en-CA" sz="4400" dirty="0" smtClean="0"/>
              <a:t>:  Ma vie </a:t>
            </a:r>
            <a:r>
              <a:rPr lang="en-CA" sz="4400" dirty="0" err="1" smtClean="0"/>
              <a:t>est</a:t>
            </a:r>
            <a:r>
              <a:rPr lang="en-CA" sz="4400" dirty="0" smtClean="0"/>
              <a:t> </a:t>
            </a:r>
            <a:r>
              <a:rPr lang="en-CA" sz="4400" dirty="0" err="1" smtClean="0"/>
              <a:t>une</a:t>
            </a:r>
            <a:r>
              <a:rPr lang="en-CA" sz="4400" dirty="0" smtClean="0"/>
              <a:t> </a:t>
            </a:r>
            <a:r>
              <a:rPr lang="fr-CA" sz="4400" dirty="0" smtClean="0"/>
              <a:t>île tropique, les vagues sont </a:t>
            </a:r>
            <a:r>
              <a:rPr lang="fr-CA" sz="4400" smtClean="0"/>
              <a:t>ma quotidienne.</a:t>
            </a:r>
            <a:endParaRPr lang="en-US" sz="4400" dirty="0"/>
          </a:p>
        </p:txBody>
      </p:sp>
    </p:spTree>
    <p:extLst>
      <p:ext uri="{BB962C8B-B14F-4D97-AF65-F5344CB8AC3E}">
        <p14:creationId xmlns:p14="http://schemas.microsoft.com/office/powerpoint/2010/main" val="25847843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76672"/>
            <a:ext cx="7583342" cy="586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0157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err="1" smtClean="0"/>
              <a:t>Teaching</a:t>
            </a:r>
            <a:r>
              <a:rPr lang="fr-CA" dirty="0" smtClean="0"/>
              <a:t> </a:t>
            </a:r>
            <a:r>
              <a:rPr lang="fr-CA" dirty="0" err="1" smtClean="0"/>
              <a:t>strategy</a:t>
            </a:r>
            <a:r>
              <a:rPr lang="fr-CA" dirty="0" smtClean="0"/>
              <a:t>:</a:t>
            </a:r>
            <a:br>
              <a:rPr lang="fr-CA" dirty="0" smtClean="0"/>
            </a:br>
            <a:endParaRPr lang="en-US" dirty="0"/>
          </a:p>
        </p:txBody>
      </p:sp>
      <p:sp>
        <p:nvSpPr>
          <p:cNvPr id="3" name="Content Placeholder 2"/>
          <p:cNvSpPr>
            <a:spLocks noGrp="1"/>
          </p:cNvSpPr>
          <p:nvPr>
            <p:ph sz="quarter" idx="1"/>
          </p:nvPr>
        </p:nvSpPr>
        <p:spPr/>
        <p:txBody>
          <a:bodyPr/>
          <a:lstStyle/>
          <a:p>
            <a:r>
              <a:rPr lang="fr-CA" sz="3200" dirty="0" err="1" smtClean="0"/>
              <a:t>Find</a:t>
            </a:r>
            <a:r>
              <a:rPr lang="fr-CA" sz="3200" dirty="0" smtClean="0"/>
              <a:t> a </a:t>
            </a:r>
            <a:r>
              <a:rPr lang="fr-CA" sz="3200" dirty="0" err="1" smtClean="0"/>
              <a:t>song</a:t>
            </a:r>
            <a:r>
              <a:rPr lang="fr-CA" sz="3200" dirty="0" smtClean="0"/>
              <a:t> </a:t>
            </a:r>
            <a:r>
              <a:rPr lang="fr-CA" sz="3200" dirty="0" err="1" smtClean="0"/>
              <a:t>replete</a:t>
            </a:r>
            <a:r>
              <a:rPr lang="fr-CA" sz="3200" dirty="0" smtClean="0"/>
              <a:t> </a:t>
            </a:r>
            <a:r>
              <a:rPr lang="fr-CA" sz="3200" dirty="0" err="1" smtClean="0"/>
              <a:t>with</a:t>
            </a:r>
            <a:r>
              <a:rPr lang="fr-CA" sz="3200" dirty="0" smtClean="0"/>
              <a:t> images.</a:t>
            </a:r>
          </a:p>
          <a:p>
            <a:r>
              <a:rPr lang="fr-CA" sz="3200" dirty="0" err="1" smtClean="0"/>
              <a:t>Create</a:t>
            </a:r>
            <a:r>
              <a:rPr lang="fr-CA" sz="3200" dirty="0" smtClean="0"/>
              <a:t> a </a:t>
            </a:r>
            <a:r>
              <a:rPr lang="fr-CA" sz="3200" dirty="0" err="1" smtClean="0"/>
              <a:t>list</a:t>
            </a:r>
            <a:r>
              <a:rPr lang="fr-CA" sz="3200" dirty="0" smtClean="0"/>
              <a:t> of </a:t>
            </a:r>
            <a:r>
              <a:rPr lang="fr-CA" sz="3200" dirty="0" err="1" smtClean="0"/>
              <a:t>nouns</a:t>
            </a:r>
            <a:r>
              <a:rPr lang="fr-CA" sz="3200" dirty="0" smtClean="0"/>
              <a:t>, </a:t>
            </a:r>
            <a:r>
              <a:rPr lang="fr-CA" sz="3200" dirty="0" err="1" smtClean="0"/>
              <a:t>verbs</a:t>
            </a:r>
            <a:r>
              <a:rPr lang="fr-CA" sz="3200" dirty="0" smtClean="0"/>
              <a:t>, adjectives.</a:t>
            </a:r>
          </a:p>
          <a:p>
            <a:r>
              <a:rPr lang="fr-CA" sz="3200" dirty="0" err="1" smtClean="0"/>
              <a:t>Students</a:t>
            </a:r>
            <a:r>
              <a:rPr lang="fr-CA" sz="3200" dirty="0" smtClean="0"/>
              <a:t> </a:t>
            </a:r>
            <a:r>
              <a:rPr lang="fr-CA" sz="3200" dirty="0" err="1" smtClean="0"/>
              <a:t>make</a:t>
            </a:r>
            <a:r>
              <a:rPr lang="fr-CA" sz="3200" dirty="0" smtClean="0"/>
              <a:t> a ‘</a:t>
            </a:r>
            <a:r>
              <a:rPr lang="fr-CA" sz="3200" dirty="0" err="1" smtClean="0"/>
              <a:t>prediction</a:t>
            </a:r>
            <a:r>
              <a:rPr lang="fr-CA" sz="3200" dirty="0" smtClean="0"/>
              <a:t>’ of the story </a:t>
            </a:r>
            <a:r>
              <a:rPr lang="fr-CA" sz="3200" dirty="0" err="1" smtClean="0"/>
              <a:t>within</a:t>
            </a:r>
            <a:r>
              <a:rPr lang="fr-CA" sz="3200" dirty="0" smtClean="0"/>
              <a:t> the </a:t>
            </a:r>
            <a:r>
              <a:rPr lang="fr-CA" sz="3200" dirty="0" err="1" smtClean="0"/>
              <a:t>song</a:t>
            </a:r>
            <a:r>
              <a:rPr lang="fr-CA" sz="3200" dirty="0" smtClean="0"/>
              <a:t> and </a:t>
            </a:r>
            <a:r>
              <a:rPr lang="fr-CA" sz="3200" dirty="0" err="1" smtClean="0"/>
              <a:t>they</a:t>
            </a:r>
            <a:r>
              <a:rPr lang="fr-CA" sz="3200" dirty="0" smtClean="0"/>
              <a:t> </a:t>
            </a:r>
            <a:r>
              <a:rPr lang="fr-CA" sz="3200" dirty="0" err="1" smtClean="0"/>
              <a:t>draw</a:t>
            </a:r>
            <a:r>
              <a:rPr lang="fr-CA" sz="3200" dirty="0" smtClean="0"/>
              <a:t> out the story </a:t>
            </a:r>
            <a:r>
              <a:rPr lang="fr-CA" sz="3200" dirty="0" err="1" smtClean="0"/>
              <a:t>using</a:t>
            </a:r>
            <a:r>
              <a:rPr lang="fr-CA" sz="3200" dirty="0" smtClean="0"/>
              <a:t> the </a:t>
            </a:r>
            <a:r>
              <a:rPr lang="fr-CA" sz="3200" dirty="0" err="1" smtClean="0"/>
              <a:t>key</a:t>
            </a:r>
            <a:r>
              <a:rPr lang="fr-CA" sz="3200" dirty="0" smtClean="0"/>
              <a:t> </a:t>
            </a:r>
            <a:r>
              <a:rPr lang="fr-CA" sz="3200" dirty="0" err="1" smtClean="0"/>
              <a:t>vocabulary</a:t>
            </a:r>
            <a:r>
              <a:rPr lang="fr-CA" sz="3200" dirty="0" smtClean="0"/>
              <a:t>.</a:t>
            </a:r>
          </a:p>
          <a:p>
            <a:endParaRPr lang="fr-CA" dirty="0"/>
          </a:p>
          <a:p>
            <a:r>
              <a:rPr lang="fr-CA" dirty="0" err="1" smtClean="0"/>
              <a:t>Present</a:t>
            </a:r>
            <a:r>
              <a:rPr lang="fr-CA" dirty="0" smtClean="0"/>
              <a:t> to </a:t>
            </a:r>
            <a:r>
              <a:rPr lang="fr-CA" dirty="0" err="1" smtClean="0"/>
              <a:t>each</a:t>
            </a:r>
            <a:r>
              <a:rPr lang="fr-CA" dirty="0" smtClean="0"/>
              <a:t> </a:t>
            </a:r>
            <a:r>
              <a:rPr lang="fr-CA" dirty="0" err="1" smtClean="0"/>
              <a:t>other</a:t>
            </a:r>
            <a:r>
              <a:rPr lang="fr-CA" dirty="0" smtClean="0"/>
              <a:t> and </a:t>
            </a:r>
            <a:r>
              <a:rPr lang="fr-CA" dirty="0" err="1" smtClean="0"/>
              <a:t>then</a:t>
            </a:r>
            <a:r>
              <a:rPr lang="fr-CA" dirty="0" smtClean="0"/>
              <a:t> </a:t>
            </a:r>
            <a:r>
              <a:rPr lang="fr-CA" dirty="0" err="1" smtClean="0"/>
              <a:t>listen</a:t>
            </a:r>
            <a:r>
              <a:rPr lang="fr-CA" dirty="0" smtClean="0"/>
              <a:t> to the </a:t>
            </a:r>
            <a:r>
              <a:rPr lang="fr-CA" dirty="0" err="1" smtClean="0"/>
              <a:t>song</a:t>
            </a:r>
            <a:endParaRPr lang="fr-CA" dirty="0" smtClean="0"/>
          </a:p>
          <a:p>
            <a:endParaRPr lang="en-US" dirty="0"/>
          </a:p>
        </p:txBody>
      </p:sp>
    </p:spTree>
    <p:extLst>
      <p:ext uri="{BB962C8B-B14F-4D97-AF65-F5344CB8AC3E}">
        <p14:creationId xmlns:p14="http://schemas.microsoft.com/office/powerpoint/2010/main" val="6171622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Je </a:t>
            </a:r>
            <a:r>
              <a:rPr lang="en-CA" dirty="0" err="1" smtClean="0"/>
              <a:t>voudrais</a:t>
            </a:r>
            <a:r>
              <a:rPr lang="en-CA" dirty="0" smtClean="0"/>
              <a:t> </a:t>
            </a:r>
            <a:r>
              <a:rPr lang="en-CA" dirty="0" err="1" smtClean="0"/>
              <a:t>voir</a:t>
            </a:r>
            <a:r>
              <a:rPr lang="en-CA" dirty="0" smtClean="0"/>
              <a:t> la </a:t>
            </a:r>
            <a:r>
              <a:rPr lang="en-CA" dirty="0" err="1" smtClean="0"/>
              <a:t>mer</a:t>
            </a:r>
            <a:r>
              <a:rPr lang="en-CA" dirty="0" smtClean="0"/>
              <a:t>  (audio)</a:t>
            </a:r>
            <a:endParaRPr lang="en-US" dirty="0"/>
          </a:p>
        </p:txBody>
      </p:sp>
      <p:sp>
        <p:nvSpPr>
          <p:cNvPr id="3" name="Content Placeholder 2"/>
          <p:cNvSpPr>
            <a:spLocks noGrp="1"/>
          </p:cNvSpPr>
          <p:nvPr>
            <p:ph sz="quarter" idx="1"/>
          </p:nvPr>
        </p:nvSpPr>
        <p:spPr/>
        <p:txBody>
          <a:bodyPr/>
          <a:lstStyle/>
          <a:p>
            <a:r>
              <a:rPr lang="fr-FR" dirty="0" smtClean="0">
                <a:hlinkClick r:id="rId2"/>
              </a:rPr>
              <a:t>Michel Rivard et Marie Je voudrais voir la mer</a:t>
            </a:r>
            <a:endParaRPr lang="en-CA" dirty="0"/>
          </a:p>
          <a:p>
            <a:endParaRPr lang="fr-FR" dirty="0" smtClean="0">
              <a:hlinkClick r:id="rId3"/>
            </a:endParaRPr>
          </a:p>
          <a:p>
            <a:r>
              <a:rPr lang="fr-FR" dirty="0" smtClean="0">
                <a:hlinkClick r:id="rId3"/>
              </a:rPr>
              <a:t>Choir </a:t>
            </a:r>
            <a:r>
              <a:rPr lang="fr-FR" dirty="0" err="1" smtClean="0">
                <a:hlinkClick r:id="rId3"/>
              </a:rPr>
              <a:t>singing</a:t>
            </a:r>
            <a:r>
              <a:rPr lang="fr-FR" dirty="0" smtClean="0">
                <a:hlinkClick r:id="rId3"/>
              </a:rPr>
              <a:t> Je voudrais voir la mer</a:t>
            </a:r>
            <a:endParaRPr lang="fr-FR" dirty="0" smtClean="0"/>
          </a:p>
          <a:p>
            <a:endParaRPr lang="fr-FR" dirty="0"/>
          </a:p>
          <a:p>
            <a:r>
              <a:rPr lang="fr-FR" dirty="0" smtClean="0">
                <a:hlinkClick r:id="rId4"/>
              </a:rPr>
              <a:t>Michel Rivard Je voudrais voir la </a:t>
            </a:r>
            <a:r>
              <a:rPr lang="fr-FR" dirty="0" smtClean="0">
                <a:hlinkClick r:id="rId4"/>
              </a:rPr>
              <a:t>mer</a:t>
            </a:r>
            <a:endParaRPr lang="fr-FR" dirty="0" smtClean="0"/>
          </a:p>
          <a:p>
            <a:endParaRPr lang="fr-FR" dirty="0"/>
          </a:p>
          <a:p>
            <a:endParaRPr lang="fr-FR" dirty="0" smtClean="0"/>
          </a:p>
          <a:p>
            <a:endParaRPr lang="fr-FR" dirty="0"/>
          </a:p>
          <a:p>
            <a:r>
              <a:rPr lang="en-US" i="1" dirty="0" smtClean="0"/>
              <a:t>*See </a:t>
            </a:r>
            <a:r>
              <a:rPr lang="en-US" i="1" dirty="0"/>
              <a:t>resource </a:t>
            </a:r>
            <a:r>
              <a:rPr lang="en-US" i="1" dirty="0" smtClean="0"/>
              <a:t>section pages 11,12,13 </a:t>
            </a:r>
            <a:r>
              <a:rPr lang="en-US" i="1" dirty="0"/>
              <a:t>at the back of this package for the </a:t>
            </a:r>
            <a:r>
              <a:rPr lang="en-US" i="1" dirty="0" smtClean="0"/>
              <a:t>song lyrics*</a:t>
            </a:r>
            <a:endParaRPr lang="en-US" dirty="0"/>
          </a:p>
        </p:txBody>
      </p:sp>
    </p:spTree>
    <p:extLst>
      <p:ext uri="{BB962C8B-B14F-4D97-AF65-F5344CB8AC3E}">
        <p14:creationId xmlns:p14="http://schemas.microsoft.com/office/powerpoint/2010/main" val="9680960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7467600" cy="2736304"/>
          </a:xfrm>
        </p:spPr>
        <p:txBody>
          <a:bodyPr>
            <a:normAutofit fontScale="90000"/>
          </a:bodyPr>
          <a:lstStyle/>
          <a:p>
            <a:r>
              <a:rPr lang="en-CA" sz="4400" dirty="0" smtClean="0"/>
              <a:t/>
            </a:r>
            <a:br>
              <a:rPr lang="en-CA" sz="4400" dirty="0" smtClean="0"/>
            </a:br>
            <a:r>
              <a:rPr lang="en-CA" sz="4400" dirty="0"/>
              <a:t/>
            </a:r>
            <a:br>
              <a:rPr lang="en-CA" sz="4400" dirty="0"/>
            </a:br>
            <a:r>
              <a:rPr lang="en-CA" sz="4400" dirty="0" smtClean="0"/>
              <a:t>R</a:t>
            </a:r>
            <a:r>
              <a:rPr lang="fr-CA" sz="4400" dirty="0" err="1" smtClean="0"/>
              <a:t>émue-méninge</a:t>
            </a:r>
            <a:r>
              <a:rPr lang="fr-CA" sz="4400" dirty="0" smtClean="0"/>
              <a:t/>
            </a:r>
            <a:br>
              <a:rPr lang="fr-CA" sz="4400" dirty="0" smtClean="0"/>
            </a:br>
            <a:r>
              <a:rPr lang="fr-CA" sz="4400" dirty="0" smtClean="0"/>
              <a:t>Brainstorming  -  </a:t>
            </a:r>
            <a:r>
              <a:rPr lang="fr-CA" sz="4400" dirty="0" err="1" smtClean="0"/>
              <a:t>great</a:t>
            </a:r>
            <a:r>
              <a:rPr lang="fr-CA" sz="4400" dirty="0" smtClean="0"/>
              <a:t> </a:t>
            </a:r>
            <a:r>
              <a:rPr lang="fr-CA" sz="4400" dirty="0" err="1" smtClean="0"/>
              <a:t>songs</a:t>
            </a:r>
            <a:r>
              <a:rPr lang="fr-CA" sz="4400" dirty="0" smtClean="0"/>
              <a:t> for </a:t>
            </a:r>
            <a:r>
              <a:rPr lang="fr-CA" sz="4400" dirty="0" err="1" smtClean="0"/>
              <a:t>this</a:t>
            </a:r>
            <a:r>
              <a:rPr lang="fr-CA" sz="4400" dirty="0" smtClean="0"/>
              <a:t> </a:t>
            </a:r>
            <a:r>
              <a:rPr lang="fr-CA" sz="4400" dirty="0" err="1" smtClean="0"/>
              <a:t>exercise</a:t>
            </a:r>
            <a:r>
              <a:rPr lang="fr-CA" sz="4400" dirty="0" smtClean="0"/>
              <a:t>…</a:t>
            </a:r>
            <a:br>
              <a:rPr lang="fr-CA" sz="4400" dirty="0" smtClean="0"/>
            </a:br>
            <a:endParaRPr lang="en-US" sz="4400" dirty="0"/>
          </a:p>
        </p:txBody>
      </p:sp>
      <p:sp>
        <p:nvSpPr>
          <p:cNvPr id="3" name="Content Placeholder 2"/>
          <p:cNvSpPr>
            <a:spLocks noGrp="1"/>
          </p:cNvSpPr>
          <p:nvPr>
            <p:ph sz="quarter" idx="1"/>
          </p:nvPr>
        </p:nvSpPr>
        <p:spPr>
          <a:xfrm>
            <a:off x="457200" y="836712"/>
            <a:ext cx="7467600" cy="576064"/>
          </a:xfrm>
        </p:spPr>
        <p:txBody>
          <a:bodyPr/>
          <a:lstStyle/>
          <a:p>
            <a:endParaRPr lang="en-US" dirty="0" smtClean="0"/>
          </a:p>
          <a:p>
            <a:endParaRPr lang="en-US" dirty="0"/>
          </a:p>
        </p:txBody>
      </p:sp>
    </p:spTree>
    <p:extLst>
      <p:ext uri="{BB962C8B-B14F-4D97-AF65-F5344CB8AC3E}">
        <p14:creationId xmlns:p14="http://schemas.microsoft.com/office/powerpoint/2010/main" val="8011589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400" b="1" dirty="0" smtClean="0"/>
              <a:t>CULTURE </a:t>
            </a:r>
            <a:endParaRPr lang="en-US" sz="4400" b="1" dirty="0"/>
          </a:p>
        </p:txBody>
      </p:sp>
      <p:sp>
        <p:nvSpPr>
          <p:cNvPr id="3" name="Content Placeholder 2"/>
          <p:cNvSpPr>
            <a:spLocks noGrp="1"/>
          </p:cNvSpPr>
          <p:nvPr>
            <p:ph sz="quarter"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00807"/>
            <a:ext cx="8172400" cy="435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60636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err="1" smtClean="0"/>
              <a:t>Teaching</a:t>
            </a:r>
            <a:r>
              <a:rPr lang="fr-CA" dirty="0" smtClean="0"/>
              <a:t> </a:t>
            </a:r>
            <a:r>
              <a:rPr lang="fr-CA" dirty="0" err="1" smtClean="0"/>
              <a:t>strategy</a:t>
            </a:r>
            <a:r>
              <a:rPr lang="fr-CA" dirty="0" smtClean="0"/>
              <a:t>:</a:t>
            </a:r>
            <a:endParaRPr lang="en-US" dirty="0"/>
          </a:p>
        </p:txBody>
      </p:sp>
      <p:sp>
        <p:nvSpPr>
          <p:cNvPr id="3" name="Content Placeholder 2"/>
          <p:cNvSpPr>
            <a:spLocks noGrp="1"/>
          </p:cNvSpPr>
          <p:nvPr>
            <p:ph sz="quarter" idx="1"/>
          </p:nvPr>
        </p:nvSpPr>
        <p:spPr/>
        <p:txBody>
          <a:bodyPr/>
          <a:lstStyle/>
          <a:p>
            <a:endParaRPr lang="fr-CA" dirty="0" smtClean="0"/>
          </a:p>
          <a:p>
            <a:endParaRPr lang="fr-CA" dirty="0"/>
          </a:p>
          <a:p>
            <a:endParaRPr lang="fr-CA" dirty="0" smtClean="0"/>
          </a:p>
          <a:p>
            <a:endParaRPr lang="fr-CA" dirty="0"/>
          </a:p>
          <a:p>
            <a:endParaRPr lang="fr-CA" dirty="0" smtClean="0"/>
          </a:p>
          <a:p>
            <a:endParaRPr lang="fr-CA" dirty="0" smtClean="0"/>
          </a:p>
          <a:p>
            <a:r>
              <a:rPr lang="fr-CA" dirty="0" err="1" smtClean="0"/>
              <a:t>Find</a:t>
            </a:r>
            <a:r>
              <a:rPr lang="fr-CA" dirty="0" smtClean="0"/>
              <a:t> </a:t>
            </a:r>
            <a:r>
              <a:rPr lang="fr-CA" dirty="0" err="1" smtClean="0"/>
              <a:t>two</a:t>
            </a:r>
            <a:r>
              <a:rPr lang="fr-CA" dirty="0" smtClean="0"/>
              <a:t> </a:t>
            </a:r>
            <a:r>
              <a:rPr lang="fr-CA" dirty="0" err="1" smtClean="0"/>
              <a:t>songs</a:t>
            </a:r>
            <a:r>
              <a:rPr lang="fr-CA" dirty="0" smtClean="0"/>
              <a:t> </a:t>
            </a:r>
            <a:r>
              <a:rPr lang="fr-CA" dirty="0" err="1" smtClean="0"/>
              <a:t>with</a:t>
            </a:r>
            <a:r>
              <a:rPr lang="fr-CA" dirty="0" smtClean="0"/>
              <a:t> a </a:t>
            </a:r>
            <a:r>
              <a:rPr lang="fr-CA" dirty="0" err="1" smtClean="0"/>
              <a:t>similar</a:t>
            </a:r>
            <a:r>
              <a:rPr lang="fr-CA" dirty="0" smtClean="0"/>
              <a:t> </a:t>
            </a:r>
            <a:r>
              <a:rPr lang="fr-CA" dirty="0" err="1" smtClean="0"/>
              <a:t>theme</a:t>
            </a:r>
            <a:r>
              <a:rPr lang="fr-CA" dirty="0" smtClean="0"/>
              <a:t>.</a:t>
            </a:r>
          </a:p>
          <a:p>
            <a:r>
              <a:rPr lang="fr-CA" dirty="0" smtClean="0"/>
              <a:t>#1. </a:t>
            </a:r>
            <a:r>
              <a:rPr lang="fr-CA" dirty="0" err="1" smtClean="0"/>
              <a:t>Work</a:t>
            </a:r>
            <a:r>
              <a:rPr lang="fr-CA" dirty="0" smtClean="0"/>
              <a:t> </a:t>
            </a:r>
            <a:r>
              <a:rPr lang="fr-CA" dirty="0" err="1" smtClean="0"/>
              <a:t>with</a:t>
            </a:r>
            <a:r>
              <a:rPr lang="fr-CA" dirty="0" smtClean="0"/>
              <a:t> the </a:t>
            </a:r>
            <a:r>
              <a:rPr lang="fr-CA" dirty="0" err="1" smtClean="0"/>
              <a:t>vocabulary</a:t>
            </a:r>
            <a:r>
              <a:rPr lang="fr-CA" dirty="0" smtClean="0"/>
              <a:t> of the </a:t>
            </a:r>
            <a:r>
              <a:rPr lang="fr-CA" dirty="0" err="1" smtClean="0"/>
              <a:t>songs</a:t>
            </a:r>
            <a:endParaRPr lang="fr-CA" dirty="0" smtClean="0"/>
          </a:p>
          <a:p>
            <a:r>
              <a:rPr lang="fr-CA" dirty="0" smtClean="0"/>
              <a:t>#2. </a:t>
            </a:r>
            <a:r>
              <a:rPr lang="fr-CA" dirty="0" err="1" smtClean="0"/>
              <a:t>Create</a:t>
            </a:r>
            <a:r>
              <a:rPr lang="fr-CA" dirty="0" smtClean="0"/>
              <a:t> a </a:t>
            </a:r>
            <a:r>
              <a:rPr lang="fr-CA" dirty="0" err="1" smtClean="0"/>
              <a:t>Venn</a:t>
            </a:r>
            <a:r>
              <a:rPr lang="fr-CA" dirty="0" smtClean="0"/>
              <a:t> </a:t>
            </a:r>
            <a:r>
              <a:rPr lang="fr-CA" dirty="0" err="1" smtClean="0"/>
              <a:t>Diagram</a:t>
            </a:r>
            <a:r>
              <a:rPr lang="fr-CA" dirty="0" smtClean="0"/>
              <a:t> </a:t>
            </a:r>
            <a:r>
              <a:rPr lang="fr-CA" dirty="0" err="1" smtClean="0"/>
              <a:t>showing</a:t>
            </a:r>
            <a:r>
              <a:rPr lang="fr-CA" dirty="0" smtClean="0"/>
              <a:t> how the </a:t>
            </a:r>
            <a:r>
              <a:rPr lang="fr-CA" dirty="0" err="1" smtClean="0"/>
              <a:t>songs</a:t>
            </a:r>
            <a:r>
              <a:rPr lang="fr-CA" dirty="0" smtClean="0"/>
              <a:t> are </a:t>
            </a:r>
            <a:r>
              <a:rPr lang="fr-CA" dirty="0" err="1" smtClean="0"/>
              <a:t>similar</a:t>
            </a:r>
            <a:r>
              <a:rPr lang="fr-CA" dirty="0" smtClean="0"/>
              <a:t> and </a:t>
            </a:r>
            <a:r>
              <a:rPr lang="fr-CA" dirty="0" err="1" smtClean="0"/>
              <a:t>different</a:t>
            </a:r>
            <a:r>
              <a:rPr lang="fr-CA" dirty="0" smtClean="0"/>
              <a:t>. (</a:t>
            </a:r>
            <a:r>
              <a:rPr lang="fr-CA" dirty="0" err="1" smtClean="0"/>
              <a:t>see</a:t>
            </a:r>
            <a:r>
              <a:rPr lang="fr-CA" dirty="0" smtClean="0"/>
              <a:t> </a:t>
            </a:r>
            <a:r>
              <a:rPr lang="fr-CA" dirty="0" err="1" smtClean="0"/>
              <a:t>resources</a:t>
            </a:r>
            <a:r>
              <a:rPr lang="fr-CA" dirty="0" smtClean="0"/>
              <a:t> at the back of </a:t>
            </a:r>
            <a:r>
              <a:rPr lang="fr-CA" dirty="0" err="1" smtClean="0"/>
              <a:t>this</a:t>
            </a:r>
            <a:r>
              <a:rPr lang="fr-CA" dirty="0" smtClean="0"/>
              <a:t> </a:t>
            </a:r>
            <a:r>
              <a:rPr lang="fr-CA" dirty="0" err="1" smtClean="0"/>
              <a:t>handout</a:t>
            </a:r>
            <a:r>
              <a:rPr lang="fr-CA" dirty="0" smtClean="0"/>
              <a:t>.) </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639083"/>
            <a:ext cx="3600400" cy="257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6055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Suggested songs:  </a:t>
            </a:r>
            <a:endParaRPr lang="en-US" dirty="0"/>
          </a:p>
        </p:txBody>
      </p:sp>
      <p:sp>
        <p:nvSpPr>
          <p:cNvPr id="3" name="Content Placeholder 2"/>
          <p:cNvSpPr>
            <a:spLocks noGrp="1"/>
          </p:cNvSpPr>
          <p:nvPr>
            <p:ph sz="quarter" idx="1"/>
          </p:nvPr>
        </p:nvSpPr>
        <p:spPr/>
        <p:txBody>
          <a:bodyPr>
            <a:normAutofit lnSpcReduction="10000"/>
          </a:bodyPr>
          <a:lstStyle/>
          <a:p>
            <a:pPr marL="0" indent="0">
              <a:buNone/>
            </a:pPr>
            <a:r>
              <a:rPr lang="en-US" dirty="0" smtClean="0"/>
              <a:t>Easy songs (for junior or senior) about broken hearted love!  (a bit cheesy for today’s students and loads of fun!)</a:t>
            </a:r>
          </a:p>
          <a:p>
            <a:pPr marL="0" indent="0">
              <a:buNone/>
            </a:pPr>
            <a:endParaRPr lang="en-US" dirty="0"/>
          </a:p>
          <a:p>
            <a:pPr marL="0" indent="0">
              <a:buNone/>
            </a:pPr>
            <a:endParaRPr lang="en-US" dirty="0" smtClean="0"/>
          </a:p>
          <a:p>
            <a:r>
              <a:rPr lang="en-CA" sz="4000" dirty="0" err="1" smtClean="0">
                <a:hlinkClick r:id="rId2"/>
              </a:rPr>
              <a:t>Khaled</a:t>
            </a:r>
            <a:r>
              <a:rPr lang="en-CA" sz="4000" dirty="0" smtClean="0">
                <a:hlinkClick r:id="rId2"/>
              </a:rPr>
              <a:t> – </a:t>
            </a:r>
            <a:r>
              <a:rPr lang="en-CA" sz="4000" dirty="0" err="1" smtClean="0">
                <a:hlinkClick r:id="rId2"/>
              </a:rPr>
              <a:t>Aicha</a:t>
            </a:r>
            <a:endParaRPr lang="en-CA" sz="4000" dirty="0" smtClean="0"/>
          </a:p>
          <a:p>
            <a:endParaRPr lang="en-CA" sz="4000" dirty="0"/>
          </a:p>
          <a:p>
            <a:r>
              <a:rPr lang="en-CA" sz="4000" dirty="0" err="1">
                <a:hlinkClick r:id="rId3"/>
              </a:rPr>
              <a:t>R</a:t>
            </a:r>
            <a:r>
              <a:rPr lang="en-CA" sz="4000" dirty="0" err="1" smtClean="0">
                <a:hlinkClick r:id="rId3"/>
              </a:rPr>
              <a:t>och</a:t>
            </a:r>
            <a:r>
              <a:rPr lang="en-CA" sz="4000" dirty="0" smtClean="0">
                <a:hlinkClick r:id="rId3"/>
              </a:rPr>
              <a:t> </a:t>
            </a:r>
            <a:r>
              <a:rPr lang="en-CA" sz="4000" dirty="0" err="1">
                <a:hlinkClick r:id="rId3"/>
              </a:rPr>
              <a:t>V</a:t>
            </a:r>
            <a:r>
              <a:rPr lang="en-CA" sz="4000" dirty="0" err="1" smtClean="0">
                <a:hlinkClick r:id="rId3"/>
              </a:rPr>
              <a:t>oisine</a:t>
            </a:r>
            <a:r>
              <a:rPr lang="en-CA" sz="4000" dirty="0" smtClean="0">
                <a:hlinkClick r:id="rId3"/>
              </a:rPr>
              <a:t> - Hélène</a:t>
            </a:r>
            <a:endParaRPr lang="en-CA" sz="4000" dirty="0" smtClean="0"/>
          </a:p>
          <a:p>
            <a:pPr algn="r"/>
            <a:r>
              <a:rPr lang="en-US" i="1" dirty="0"/>
              <a:t>See resource </a:t>
            </a:r>
            <a:r>
              <a:rPr lang="en-US" i="1" dirty="0" smtClean="0"/>
              <a:t>section pages 8 &amp; 9 </a:t>
            </a:r>
            <a:r>
              <a:rPr lang="en-US" i="1" dirty="0"/>
              <a:t>at the back of this package for the </a:t>
            </a:r>
            <a:r>
              <a:rPr lang="en-US" i="1" dirty="0" smtClean="0"/>
              <a:t>song lyrics*</a:t>
            </a:r>
            <a:endParaRPr lang="en-CA" dirty="0"/>
          </a:p>
          <a:p>
            <a:endParaRPr lang="en-CA" dirty="0" smtClean="0"/>
          </a:p>
        </p:txBody>
      </p:sp>
    </p:spTree>
    <p:extLst>
      <p:ext uri="{BB962C8B-B14F-4D97-AF65-F5344CB8AC3E}">
        <p14:creationId xmlns:p14="http://schemas.microsoft.com/office/powerpoint/2010/main" val="26938433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4400" b="1" dirty="0" smtClean="0"/>
              <a:t>Les </a:t>
            </a:r>
            <a:r>
              <a:rPr lang="en-CA" sz="4400" b="1" dirty="0" err="1" smtClean="0"/>
              <a:t>poèmes</a:t>
            </a:r>
            <a:r>
              <a:rPr lang="en-CA" sz="4400" b="1" dirty="0" smtClean="0"/>
              <a:t> en </a:t>
            </a:r>
            <a:r>
              <a:rPr lang="en-CA" sz="4400" b="1" dirty="0" err="1" smtClean="0"/>
              <a:t>traduction</a:t>
            </a:r>
            <a:endParaRPr lang="en-US" sz="4400" b="1" dirty="0"/>
          </a:p>
        </p:txBody>
      </p:sp>
      <p:sp>
        <p:nvSpPr>
          <p:cNvPr id="3" name="Content Placeholder 2"/>
          <p:cNvSpPr>
            <a:spLocks noGrp="1"/>
          </p:cNvSpPr>
          <p:nvPr>
            <p:ph sz="quarter" idx="1"/>
          </p:nvPr>
        </p:nvSpPr>
        <p:spPr/>
        <p:txBody>
          <a:bodyPr>
            <a:normAutofit fontScale="85000" lnSpcReduction="20000"/>
          </a:bodyPr>
          <a:lstStyle/>
          <a:p>
            <a:r>
              <a:rPr lang="fr-CA" sz="3900" dirty="0" err="1" smtClean="0"/>
              <a:t>Hédi</a:t>
            </a:r>
            <a:r>
              <a:rPr lang="fr-CA" sz="3900" dirty="0" smtClean="0"/>
              <a:t> </a:t>
            </a:r>
            <a:r>
              <a:rPr lang="fr-CA" sz="3900" dirty="0" err="1" smtClean="0"/>
              <a:t>Bouraoui</a:t>
            </a:r>
            <a:r>
              <a:rPr lang="fr-CA" sz="3900" dirty="0" smtClean="0"/>
              <a:t> </a:t>
            </a:r>
          </a:p>
          <a:p>
            <a:pPr marL="0" indent="0">
              <a:buNone/>
            </a:pPr>
            <a:r>
              <a:rPr lang="fr-CA" sz="3900" dirty="0" smtClean="0"/>
              <a:t>(Tunisien</a:t>
            </a:r>
            <a:r>
              <a:rPr lang="en-CA" sz="3900" dirty="0" smtClean="0"/>
              <a:t>/</a:t>
            </a:r>
            <a:r>
              <a:rPr lang="en-CA" sz="3900" dirty="0" err="1" smtClean="0"/>
              <a:t>Canadien</a:t>
            </a:r>
            <a:r>
              <a:rPr lang="fr-CA" sz="3900" dirty="0" smtClean="0"/>
              <a:t>)</a:t>
            </a:r>
          </a:p>
          <a:p>
            <a:endParaRPr lang="fr-CA" sz="3900" dirty="0"/>
          </a:p>
          <a:p>
            <a:endParaRPr lang="fr-CA" dirty="0" smtClean="0"/>
          </a:p>
          <a:p>
            <a:endParaRPr lang="fr-CA" dirty="0" smtClean="0"/>
          </a:p>
          <a:p>
            <a:endParaRPr lang="fr-CA" dirty="0"/>
          </a:p>
          <a:p>
            <a:endParaRPr lang="fr-CA" dirty="0"/>
          </a:p>
          <a:p>
            <a:endParaRPr lang="fr-CA" dirty="0" smtClean="0"/>
          </a:p>
          <a:p>
            <a:endParaRPr lang="fr-CA" dirty="0" smtClean="0"/>
          </a:p>
          <a:p>
            <a:r>
              <a:rPr lang="en-US" sz="3200" b="1" i="1" dirty="0" err="1" smtClean="0"/>
              <a:t>Echosmos</a:t>
            </a:r>
            <a:r>
              <a:rPr lang="en-US" sz="3200" b="1" dirty="0"/>
              <a:t>, </a:t>
            </a:r>
            <a:endParaRPr lang="en-US" sz="3200" b="1" dirty="0" smtClean="0"/>
          </a:p>
          <a:p>
            <a:endParaRPr lang="en-US" sz="3200" b="1" dirty="0" smtClean="0"/>
          </a:p>
          <a:p>
            <a:r>
              <a:rPr lang="en-US" sz="2000" dirty="0" smtClean="0"/>
              <a:t>1986</a:t>
            </a:r>
            <a:r>
              <a:rPr lang="en-US" sz="2000" dirty="0"/>
              <a:t> </a:t>
            </a:r>
            <a:r>
              <a:rPr lang="en-US" sz="2000" dirty="0">
                <a:hlinkClick r:id="rId2" tooltip="International Standard Book Number"/>
              </a:rPr>
              <a:t>ISBN</a:t>
            </a:r>
            <a:r>
              <a:rPr lang="en-US" sz="2000" dirty="0"/>
              <a:t> </a:t>
            </a:r>
            <a:r>
              <a:rPr lang="en-US" sz="2000" dirty="0">
                <a:hlinkClick r:id="rId3" tooltip="Special:BookSources/0-9691270-2-2"/>
              </a:rPr>
              <a:t>0-9691270-2-2</a:t>
            </a:r>
            <a:r>
              <a:rPr lang="en-US" sz="2000" dirty="0"/>
              <a:t> or </a:t>
            </a:r>
            <a:r>
              <a:rPr lang="en-US" sz="2000" dirty="0">
                <a:hlinkClick r:id="rId2" tooltip="International Standard Book Number"/>
              </a:rPr>
              <a:t>ISBN</a:t>
            </a:r>
            <a:r>
              <a:rPr lang="en-US" sz="2000" dirty="0"/>
              <a:t> </a:t>
            </a:r>
            <a:r>
              <a:rPr lang="en-US" sz="2000" dirty="0">
                <a:hlinkClick r:id="rId4" tooltip="Special:BookSources/0-9691270-3-0"/>
              </a:rPr>
              <a:t>0-9691270-3-0</a:t>
            </a:r>
            <a:endParaRPr lang="en-US" sz="2000" dirty="0"/>
          </a:p>
          <a:p>
            <a:r>
              <a:rPr lang="fr-CA" sz="2000" dirty="0" smtClean="0"/>
              <a:t> </a:t>
            </a:r>
            <a:endParaRPr lang="en-US" sz="20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1124744"/>
            <a:ext cx="2880320" cy="42827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17372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0"/>
            <a:ext cx="7457256" cy="1484784"/>
          </a:xfrm>
        </p:spPr>
        <p:txBody>
          <a:bodyPr>
            <a:normAutofit fontScale="90000"/>
          </a:bodyPr>
          <a:lstStyle/>
          <a:p>
            <a:r>
              <a:rPr lang="en-CA" b="1" dirty="0" smtClean="0"/>
              <a:t/>
            </a:r>
            <a:br>
              <a:rPr lang="en-CA" b="1" dirty="0" smtClean="0"/>
            </a:br>
            <a:r>
              <a:rPr lang="en-CA" b="1" dirty="0"/>
              <a:t/>
            </a:r>
            <a:br>
              <a:rPr lang="en-CA" b="1" dirty="0"/>
            </a:br>
            <a:r>
              <a:rPr lang="en-CA" b="1" dirty="0" smtClean="0"/>
              <a:t/>
            </a:r>
            <a:br>
              <a:rPr lang="en-CA" b="1" dirty="0" smtClean="0"/>
            </a:br>
            <a:r>
              <a:rPr lang="en-CA" b="1" dirty="0"/>
              <a:t/>
            </a:r>
            <a:br>
              <a:rPr lang="en-CA" b="1" dirty="0"/>
            </a:br>
            <a:r>
              <a:rPr lang="en-CA" b="1" dirty="0" smtClean="0"/>
              <a:t>2 </a:t>
            </a:r>
            <a:r>
              <a:rPr lang="en-CA" b="1" dirty="0" err="1" smtClean="0"/>
              <a:t>po</a:t>
            </a:r>
            <a:r>
              <a:rPr lang="fr-CA" b="1" dirty="0" err="1" smtClean="0"/>
              <a:t>èmes</a:t>
            </a:r>
            <a:r>
              <a:rPr lang="fr-CA" b="1" dirty="0" smtClean="0"/>
              <a:t> </a:t>
            </a:r>
            <a:r>
              <a:rPr lang="fr-CA" b="1" dirty="0" smtClean="0"/>
              <a:t>:  </a:t>
            </a:r>
            <a:r>
              <a:rPr lang="fr-CA" b="1" dirty="0" err="1" smtClean="0"/>
              <a:t>play</a:t>
            </a:r>
            <a:r>
              <a:rPr lang="fr-CA" b="1" dirty="0" smtClean="0"/>
              <a:t> </a:t>
            </a:r>
            <a:r>
              <a:rPr lang="fr-CA" b="1" dirty="0" err="1" smtClean="0"/>
              <a:t>with</a:t>
            </a:r>
            <a:r>
              <a:rPr lang="fr-CA" b="1" dirty="0" smtClean="0"/>
              <a:t> </a:t>
            </a:r>
            <a:r>
              <a:rPr lang="fr-CA" b="1" dirty="0" err="1" smtClean="0"/>
              <a:t>trying</a:t>
            </a:r>
            <a:r>
              <a:rPr lang="fr-CA" b="1" dirty="0" smtClean="0"/>
              <a:t> out translation.</a:t>
            </a:r>
            <a:r>
              <a:rPr lang="fr-CA" dirty="0" smtClean="0"/>
              <a:t>	</a:t>
            </a:r>
            <a:r>
              <a:rPr lang="fr-CA" b="1" dirty="0" smtClean="0"/>
              <a:t> </a:t>
            </a:r>
            <a:r>
              <a:rPr lang="fr-CA" sz="3200" b="1" dirty="0" err="1"/>
              <a:t>Hédi</a:t>
            </a:r>
            <a:r>
              <a:rPr lang="fr-CA" sz="3200" b="1" dirty="0"/>
              <a:t> </a:t>
            </a:r>
            <a:r>
              <a:rPr lang="fr-CA" sz="3200" b="1" dirty="0" err="1"/>
              <a:t>Bouraoui</a:t>
            </a:r>
            <a:r>
              <a:rPr lang="fr-CA" sz="3200" b="1" dirty="0"/>
              <a:t> </a:t>
            </a:r>
            <a:br>
              <a:rPr lang="fr-CA" sz="3200" b="1" dirty="0"/>
            </a:br>
            <a:r>
              <a:rPr lang="fr-CA" b="1" dirty="0" smtClean="0"/>
              <a:t>		</a:t>
            </a:r>
            <a:endParaRPr lang="en-US" b="1" dirty="0"/>
          </a:p>
        </p:txBody>
      </p:sp>
      <p:sp>
        <p:nvSpPr>
          <p:cNvPr id="5" name="Content Placeholder 4"/>
          <p:cNvSpPr>
            <a:spLocks noGrp="1"/>
          </p:cNvSpPr>
          <p:nvPr>
            <p:ph sz="quarter" idx="1"/>
          </p:nvPr>
        </p:nvSpPr>
        <p:spPr/>
        <p:txBody>
          <a:bodyPr>
            <a:normAutofit fontScale="32500" lnSpcReduction="20000"/>
          </a:bodyPr>
          <a:lstStyle/>
          <a:p>
            <a:r>
              <a:rPr lang="fr-CA" b="1" dirty="0"/>
              <a:t>ENFANCE D’AUJOURD’HUI</a:t>
            </a:r>
            <a:endParaRPr lang="en-CA" dirty="0"/>
          </a:p>
          <a:p>
            <a:r>
              <a:rPr lang="fr-CA" dirty="0"/>
              <a:t> </a:t>
            </a:r>
            <a:endParaRPr lang="en-CA" dirty="0"/>
          </a:p>
          <a:p>
            <a:r>
              <a:rPr lang="fr-CA" dirty="0"/>
              <a:t>1 	A ton réveil, tu verras ton écorce endurcie</a:t>
            </a:r>
            <a:endParaRPr lang="en-CA" dirty="0"/>
          </a:p>
          <a:p>
            <a:r>
              <a:rPr lang="fr-CA" dirty="0"/>
              <a:t>2	Et ton innocence aura pris la forme d’un bouclier</a:t>
            </a:r>
            <a:endParaRPr lang="en-CA" dirty="0"/>
          </a:p>
          <a:p>
            <a:r>
              <a:rPr lang="fr-CA" dirty="0"/>
              <a:t> </a:t>
            </a:r>
            <a:endParaRPr lang="en-CA" dirty="0"/>
          </a:p>
          <a:p>
            <a:r>
              <a:rPr lang="fr-CA" dirty="0"/>
              <a:t>3	On te pousse sans répit à cueillir la rose d’usage</a:t>
            </a:r>
            <a:endParaRPr lang="en-CA" dirty="0"/>
          </a:p>
          <a:p>
            <a:r>
              <a:rPr lang="fr-CA" dirty="0"/>
              <a:t>4	Mais ton cœur nie à jamais la bouture des temps</a:t>
            </a:r>
            <a:endParaRPr lang="en-CA" dirty="0"/>
          </a:p>
          <a:p>
            <a:r>
              <a:rPr lang="fr-CA" dirty="0"/>
              <a:t> </a:t>
            </a:r>
            <a:endParaRPr lang="en-CA" dirty="0"/>
          </a:p>
          <a:p>
            <a:r>
              <a:rPr lang="fr-CA" dirty="0"/>
              <a:t>5	D’angoisse et de soucis, ton monde est déjà rempli :</a:t>
            </a:r>
            <a:endParaRPr lang="en-CA" dirty="0"/>
          </a:p>
          <a:p>
            <a:r>
              <a:rPr lang="fr-CA" dirty="0"/>
              <a:t> </a:t>
            </a:r>
            <a:endParaRPr lang="en-CA" dirty="0"/>
          </a:p>
          <a:p>
            <a:r>
              <a:rPr lang="fr-CA" dirty="0"/>
              <a:t>6	Crises aiguisées par une triomphante bêtise</a:t>
            </a:r>
            <a:endParaRPr lang="en-CA" dirty="0"/>
          </a:p>
          <a:p>
            <a:r>
              <a:rPr lang="fr-CA" dirty="0"/>
              <a:t>7	Chômage lynchant des corps à peine fleuris</a:t>
            </a:r>
            <a:endParaRPr lang="en-CA" dirty="0"/>
          </a:p>
          <a:p>
            <a:r>
              <a:rPr lang="fr-CA" dirty="0"/>
              <a:t>8	Violence s’abrutissant sur une décadence maladive</a:t>
            </a:r>
            <a:endParaRPr lang="en-CA" dirty="0"/>
          </a:p>
          <a:p>
            <a:r>
              <a:rPr lang="fr-CA" dirty="0"/>
              <a:t> </a:t>
            </a:r>
            <a:endParaRPr lang="en-CA" dirty="0"/>
          </a:p>
          <a:p>
            <a:r>
              <a:rPr lang="fr-CA" dirty="0"/>
              <a:t>9	La ronde continue, qu’y </a:t>
            </a:r>
            <a:r>
              <a:rPr lang="fr-CA" dirty="0" err="1"/>
              <a:t>a-t-il</a:t>
            </a:r>
            <a:r>
              <a:rPr lang="fr-CA" dirty="0"/>
              <a:t> de nouveau?</a:t>
            </a:r>
            <a:endParaRPr lang="en-CA" dirty="0"/>
          </a:p>
          <a:p>
            <a:r>
              <a:rPr lang="fr-CA" dirty="0"/>
              <a:t> </a:t>
            </a:r>
            <a:endParaRPr lang="en-CA" dirty="0"/>
          </a:p>
          <a:p>
            <a:r>
              <a:rPr lang="fr-CA" dirty="0"/>
              <a:t>10	Une paix qui doit s’acquérir</a:t>
            </a:r>
            <a:endParaRPr lang="en-CA" dirty="0"/>
          </a:p>
          <a:p>
            <a:r>
              <a:rPr lang="fr-CA" dirty="0"/>
              <a:t>11	En plongeant dans la boue des mots</a:t>
            </a:r>
            <a:endParaRPr lang="en-CA" dirty="0"/>
          </a:p>
          <a:p>
            <a:r>
              <a:rPr lang="fr-CA" dirty="0"/>
              <a:t>12	Et l’harmonie qui refuse de flétrir</a:t>
            </a:r>
            <a:endParaRPr lang="en-CA" dirty="0"/>
          </a:p>
          <a:p>
            <a:r>
              <a:rPr lang="fr-CA" dirty="0"/>
              <a:t>13	Se logera dans un silence servi en cadeau.</a:t>
            </a:r>
            <a:endParaRPr lang="en-CA" dirty="0"/>
          </a:p>
        </p:txBody>
      </p:sp>
      <p:sp>
        <p:nvSpPr>
          <p:cNvPr id="6" name="Content Placeholder 5"/>
          <p:cNvSpPr>
            <a:spLocks noGrp="1"/>
          </p:cNvSpPr>
          <p:nvPr>
            <p:ph sz="quarter" idx="2"/>
          </p:nvPr>
        </p:nvSpPr>
        <p:spPr/>
        <p:txBody>
          <a:bodyPr>
            <a:normAutofit fontScale="32500" lnSpcReduction="20000"/>
          </a:bodyPr>
          <a:lstStyle/>
          <a:p>
            <a:r>
              <a:rPr lang="fr-CA" b="1" dirty="0"/>
              <a:t>SONG FOR A CHILD</a:t>
            </a:r>
            <a:endParaRPr lang="en-CA" b="1" dirty="0"/>
          </a:p>
          <a:p>
            <a:r>
              <a:rPr lang="fr-CA" dirty="0"/>
              <a:t> </a:t>
            </a:r>
            <a:endParaRPr lang="en-CA" dirty="0"/>
          </a:p>
          <a:p>
            <a:pPr lvl="0"/>
            <a:r>
              <a:rPr lang="en-CA" dirty="0"/>
              <a:t>At dawn bark will harden round you</a:t>
            </a:r>
          </a:p>
          <a:p>
            <a:pPr lvl="0"/>
            <a:r>
              <a:rPr lang="en-CA" dirty="0"/>
              <a:t>And your innocence become a shield</a:t>
            </a:r>
          </a:p>
          <a:p>
            <a:r>
              <a:rPr lang="en-CA" dirty="0"/>
              <a:t> </a:t>
            </a:r>
          </a:p>
          <a:p>
            <a:pPr lvl="0"/>
            <a:r>
              <a:rPr lang="en-CA" dirty="0"/>
              <a:t>They urge you to pluck the usual rose</a:t>
            </a:r>
          </a:p>
          <a:p>
            <a:pPr lvl="0"/>
            <a:r>
              <a:rPr lang="en-CA" dirty="0"/>
              <a:t>But your heart rejects the grafts of other times</a:t>
            </a:r>
          </a:p>
          <a:p>
            <a:r>
              <a:rPr lang="en-CA" dirty="0"/>
              <a:t> </a:t>
            </a:r>
          </a:p>
          <a:p>
            <a:pPr lvl="0"/>
            <a:r>
              <a:rPr lang="en-CA" dirty="0"/>
              <a:t>Your world is already crowded with worries</a:t>
            </a:r>
          </a:p>
          <a:p>
            <a:r>
              <a:rPr lang="en-CA" dirty="0"/>
              <a:t> </a:t>
            </a:r>
          </a:p>
          <a:p>
            <a:pPr lvl="0"/>
            <a:r>
              <a:rPr lang="en-CA" dirty="0"/>
              <a:t>Triumphant follies sharpen your crises</a:t>
            </a:r>
          </a:p>
          <a:p>
            <a:pPr lvl="0"/>
            <a:r>
              <a:rPr lang="en-CA" dirty="0"/>
              <a:t>Apathies lynch bodies hardly blooming</a:t>
            </a:r>
          </a:p>
          <a:p>
            <a:pPr lvl="0"/>
            <a:r>
              <a:rPr lang="en-CA" dirty="0"/>
              <a:t>Brute violence and </a:t>
            </a:r>
            <a:r>
              <a:rPr lang="en-CA" dirty="0" err="1"/>
              <a:t>stickly</a:t>
            </a:r>
            <a:r>
              <a:rPr lang="en-CA" dirty="0"/>
              <a:t> decadence</a:t>
            </a:r>
          </a:p>
          <a:p>
            <a:r>
              <a:rPr lang="en-CA" dirty="0"/>
              <a:t> </a:t>
            </a:r>
          </a:p>
          <a:p>
            <a:pPr lvl="0"/>
            <a:r>
              <a:rPr lang="en-CA" dirty="0"/>
              <a:t>The round goes on, what’s new?</a:t>
            </a:r>
          </a:p>
          <a:p>
            <a:r>
              <a:rPr lang="en-CA" dirty="0"/>
              <a:t> </a:t>
            </a:r>
          </a:p>
          <a:p>
            <a:pPr lvl="0"/>
            <a:r>
              <a:rPr lang="en-CA" dirty="0"/>
              <a:t>Peace comes at the end</a:t>
            </a:r>
          </a:p>
          <a:p>
            <a:pPr lvl="0"/>
            <a:r>
              <a:rPr lang="en-CA" dirty="0"/>
              <a:t>Of words and days of mud</a:t>
            </a:r>
          </a:p>
          <a:p>
            <a:pPr lvl="0"/>
            <a:r>
              <a:rPr lang="en-CA" dirty="0"/>
              <a:t>Harmonies don’t expend</a:t>
            </a:r>
          </a:p>
          <a:p>
            <a:pPr lvl="0"/>
            <a:r>
              <a:rPr lang="en-CA" dirty="0"/>
              <a:t>Themselves. And solitude.</a:t>
            </a:r>
          </a:p>
          <a:p>
            <a:endParaRPr lang="en-US" dirty="0" smtClean="0"/>
          </a:p>
          <a:p>
            <a:endParaRPr lang="en-US" dirty="0"/>
          </a:p>
          <a:p>
            <a:endParaRPr lang="en-US" dirty="0" smtClean="0"/>
          </a:p>
          <a:p>
            <a:r>
              <a:rPr lang="en-US" dirty="0" smtClean="0"/>
              <a:t>*</a:t>
            </a:r>
            <a:r>
              <a:rPr lang="en-US" i="1" dirty="0" smtClean="0"/>
              <a:t>See resource </a:t>
            </a:r>
            <a:r>
              <a:rPr lang="en-US" i="1" dirty="0" smtClean="0"/>
              <a:t>section pages 6 &amp; 7 </a:t>
            </a:r>
            <a:r>
              <a:rPr lang="en-US" i="1" dirty="0" smtClean="0"/>
              <a:t>at the back of this package for the poems*</a:t>
            </a:r>
            <a:endParaRPr lang="en-US" i="1" dirty="0"/>
          </a:p>
        </p:txBody>
      </p:sp>
    </p:spTree>
    <p:extLst>
      <p:ext uri="{BB962C8B-B14F-4D97-AF65-F5344CB8AC3E}">
        <p14:creationId xmlns:p14="http://schemas.microsoft.com/office/powerpoint/2010/main" val="2395837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Une image</a:t>
            </a:r>
            <a:endParaRPr lang="en-US" dirty="0"/>
          </a:p>
        </p:txBody>
      </p:sp>
      <p:sp>
        <p:nvSpPr>
          <p:cNvPr id="3" name="Content Placeholder 2"/>
          <p:cNvSpPr>
            <a:spLocks noGrp="1"/>
          </p:cNvSpPr>
          <p:nvPr>
            <p:ph sz="quarter" idx="1"/>
          </p:nvPr>
        </p:nvSpPr>
        <p:spPr/>
        <p:txBody>
          <a:bodyPr/>
          <a:lstStyle/>
          <a:p>
            <a:r>
              <a:rPr lang="fr-CA" dirty="0" smtClean="0"/>
              <a:t>Créer à partir</a:t>
            </a:r>
          </a:p>
          <a:p>
            <a:r>
              <a:rPr lang="fr-CA" dirty="0" smtClean="0"/>
              <a:t>d’une image</a:t>
            </a:r>
          </a:p>
          <a:p>
            <a:endParaRPr lang="fr-CA" dirty="0"/>
          </a:p>
          <a:p>
            <a:r>
              <a:rPr lang="fr-CA" sz="2800" b="1" dirty="0" smtClean="0"/>
              <a:t>Qui suis-je</a:t>
            </a:r>
            <a:r>
              <a:rPr lang="en-CA" sz="3200" b="1" dirty="0" smtClean="0"/>
              <a:t>?</a:t>
            </a:r>
          </a:p>
          <a:p>
            <a:endParaRPr lang="fr-CA" dirty="0" smtClean="0"/>
          </a:p>
          <a:p>
            <a:r>
              <a:rPr lang="fr-CA" dirty="0" err="1" smtClean="0"/>
              <a:t>Give</a:t>
            </a:r>
            <a:r>
              <a:rPr lang="fr-CA" dirty="0" smtClean="0"/>
              <a:t> </a:t>
            </a:r>
            <a:r>
              <a:rPr lang="fr-CA" dirty="0" err="1" smtClean="0"/>
              <a:t>students</a:t>
            </a:r>
            <a:r>
              <a:rPr lang="fr-CA" dirty="0" smtClean="0"/>
              <a:t> the </a:t>
            </a:r>
            <a:r>
              <a:rPr lang="fr-CA" dirty="0" err="1" smtClean="0"/>
              <a:t>cut</a:t>
            </a:r>
            <a:endParaRPr lang="fr-CA" dirty="0" smtClean="0"/>
          </a:p>
          <a:p>
            <a:r>
              <a:rPr lang="fr-CA" dirty="0"/>
              <a:t>o</a:t>
            </a:r>
            <a:r>
              <a:rPr lang="fr-CA" dirty="0" smtClean="0"/>
              <a:t>ut image.</a:t>
            </a:r>
            <a:endParaRPr lang="fr-CA" dirty="0"/>
          </a:p>
          <a:p>
            <a:r>
              <a:rPr lang="fr-CA" dirty="0" err="1" smtClean="0"/>
              <a:t>Ask</a:t>
            </a:r>
            <a:r>
              <a:rPr lang="fr-CA" dirty="0" smtClean="0"/>
              <a:t> </a:t>
            </a:r>
            <a:r>
              <a:rPr lang="fr-CA" dirty="0" err="1" smtClean="0"/>
              <a:t>students</a:t>
            </a:r>
            <a:r>
              <a:rPr lang="fr-CA" dirty="0" smtClean="0"/>
              <a:t> to image</a:t>
            </a:r>
          </a:p>
          <a:p>
            <a:r>
              <a:rPr lang="fr-CA" dirty="0" smtClean="0"/>
              <a:t> </a:t>
            </a:r>
            <a:r>
              <a:rPr lang="fr-CA" dirty="0" err="1" smtClean="0"/>
              <a:t>what</a:t>
            </a:r>
            <a:r>
              <a:rPr lang="fr-CA" dirty="0" smtClean="0"/>
              <a:t> </a:t>
            </a:r>
            <a:r>
              <a:rPr lang="fr-CA" dirty="0" err="1" smtClean="0"/>
              <a:t>this</a:t>
            </a:r>
            <a:r>
              <a:rPr lang="fr-CA" dirty="0" smtClean="0"/>
              <a:t> image </a:t>
            </a:r>
            <a:r>
              <a:rPr lang="fr-CA" dirty="0" err="1" smtClean="0"/>
              <a:t>could</a:t>
            </a:r>
            <a:endParaRPr lang="fr-CA" dirty="0" smtClean="0"/>
          </a:p>
          <a:p>
            <a:r>
              <a:rPr lang="fr-CA" dirty="0" err="1"/>
              <a:t>b</a:t>
            </a:r>
            <a:r>
              <a:rPr lang="fr-CA" dirty="0" err="1" smtClean="0"/>
              <a:t>e</a:t>
            </a:r>
            <a:r>
              <a:rPr lang="fr-CA" dirty="0" smtClean="0"/>
              <a:t>.  </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332656"/>
            <a:ext cx="3778395" cy="619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62242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t>Qui </a:t>
            </a:r>
            <a:r>
              <a:rPr lang="en-CA" sz="4800" b="1" dirty="0" err="1" smtClean="0"/>
              <a:t>suis</a:t>
            </a:r>
            <a:r>
              <a:rPr lang="en-CA" sz="4800" b="1" dirty="0" smtClean="0"/>
              <a:t>-je?</a:t>
            </a:r>
            <a:endParaRPr lang="en-CA" sz="4800" b="1" dirty="0"/>
          </a:p>
        </p:txBody>
      </p:sp>
      <p:pic>
        <p:nvPicPr>
          <p:cNvPr id="4098"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412776"/>
            <a:ext cx="5499594" cy="5220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168773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000" b="1" dirty="0" smtClean="0"/>
              <a:t>Qui</a:t>
            </a:r>
            <a:r>
              <a:rPr lang="fr-CA" sz="4400" b="1" dirty="0" smtClean="0"/>
              <a:t> suis-je</a:t>
            </a:r>
            <a:r>
              <a:rPr lang="en-CA" sz="4400" b="1" dirty="0" smtClean="0"/>
              <a:t>?</a:t>
            </a:r>
            <a:endParaRPr lang="en-CA" sz="4400" b="1" dirty="0"/>
          </a:p>
        </p:txBody>
      </p:sp>
      <p:pic>
        <p:nvPicPr>
          <p:cNvPr id="7170" name="Picture 2"/>
          <p:cNvPicPr>
            <a:picLocks noGrp="1" noChangeAspect="1" noChangeArrowheads="1"/>
          </p:cNvPicPr>
          <p:nvPr>
            <p:ph sz="quarter" idx="1"/>
          </p:nvPr>
        </p:nvPicPr>
        <p:blipFill rotWithShape="1">
          <a:blip r:embed="rId2" cstate="print">
            <a:extLst>
              <a:ext uri="{28A0092B-C50C-407E-A947-70E740481C1C}">
                <a14:useLocalDpi xmlns:a14="http://schemas.microsoft.com/office/drawing/2010/main" val="0"/>
              </a:ext>
            </a:extLst>
          </a:blip>
          <a:srcRect l="12222" t="5698" r="1371" b="-169"/>
          <a:stretch/>
        </p:blipFill>
        <p:spPr bwMode="auto">
          <a:xfrm rot="5400000">
            <a:off x="3371984" y="1172632"/>
            <a:ext cx="5708049" cy="46041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00269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Poème </a:t>
            </a:r>
            <a:r>
              <a:rPr lang="fr-CA" dirty="0" smtClean="0"/>
              <a:t>encadré </a:t>
            </a:r>
            <a:r>
              <a:rPr lang="fr-CA" dirty="0" smtClean="0"/>
              <a:t>(</a:t>
            </a:r>
            <a:r>
              <a:rPr lang="fr-CA" dirty="0" err="1" smtClean="0"/>
              <a:t>framework</a:t>
            </a:r>
            <a:r>
              <a:rPr lang="fr-CA" dirty="0" smtClean="0"/>
              <a:t> </a:t>
            </a:r>
            <a:r>
              <a:rPr lang="fr-CA" dirty="0" err="1" smtClean="0"/>
              <a:t>poem</a:t>
            </a:r>
            <a:r>
              <a:rPr lang="fr-CA" dirty="0" smtClean="0"/>
              <a:t>)</a:t>
            </a:r>
            <a:endParaRPr lang="en-US" dirty="0"/>
          </a:p>
        </p:txBody>
      </p:sp>
      <p:sp>
        <p:nvSpPr>
          <p:cNvPr id="3" name="Content Placeholder 2"/>
          <p:cNvSpPr>
            <a:spLocks noGrp="1"/>
          </p:cNvSpPr>
          <p:nvPr>
            <p:ph sz="quarter" idx="1"/>
          </p:nvPr>
        </p:nvSpPr>
        <p:spPr/>
        <p:txBody>
          <a:bodyPr>
            <a:normAutofit fontScale="92500" lnSpcReduction="10000"/>
          </a:bodyPr>
          <a:lstStyle/>
          <a:p>
            <a:pPr algn="ctr"/>
            <a:r>
              <a:rPr lang="fr-CA" dirty="0" smtClean="0"/>
              <a:t>Angèle Arsenault – </a:t>
            </a:r>
            <a:r>
              <a:rPr lang="fr-CA" b="1" dirty="0" smtClean="0"/>
              <a:t>Je veux </a:t>
            </a:r>
            <a:r>
              <a:rPr lang="fr-CA" b="1" dirty="0" smtClean="0"/>
              <a:t>toute </a:t>
            </a:r>
            <a:r>
              <a:rPr lang="fr-CA" b="1" dirty="0" err="1" smtClean="0"/>
              <a:t>toute</a:t>
            </a:r>
            <a:r>
              <a:rPr lang="fr-CA" b="1" dirty="0" smtClean="0"/>
              <a:t> </a:t>
            </a:r>
            <a:r>
              <a:rPr lang="fr-CA" b="1" dirty="0" err="1" smtClean="0"/>
              <a:t>toute</a:t>
            </a:r>
            <a:r>
              <a:rPr lang="fr-CA" b="1" dirty="0" smtClean="0"/>
              <a:t> la vivre ma vie</a:t>
            </a:r>
          </a:p>
          <a:p>
            <a:endParaRPr lang="fr-CA" dirty="0" smtClean="0"/>
          </a:p>
          <a:p>
            <a:endParaRPr lang="fr-CA" dirty="0"/>
          </a:p>
          <a:p>
            <a:r>
              <a:rPr lang="fr-CA" b="1" dirty="0" smtClean="0"/>
              <a:t>Directions:  </a:t>
            </a:r>
            <a:r>
              <a:rPr lang="fr-CA" dirty="0" err="1" smtClean="0"/>
              <a:t>Choose</a:t>
            </a:r>
            <a:r>
              <a:rPr lang="fr-CA" dirty="0" smtClean="0"/>
              <a:t> a </a:t>
            </a:r>
            <a:r>
              <a:rPr lang="fr-CA" dirty="0" err="1" smtClean="0"/>
              <a:t>poem</a:t>
            </a:r>
            <a:r>
              <a:rPr lang="fr-CA" dirty="0" smtClean="0"/>
              <a:t> or </a:t>
            </a:r>
            <a:r>
              <a:rPr lang="fr-CA" dirty="0" err="1" smtClean="0"/>
              <a:t>song</a:t>
            </a:r>
            <a:r>
              <a:rPr lang="fr-CA" dirty="0" smtClean="0"/>
              <a:t> </a:t>
            </a:r>
            <a:r>
              <a:rPr lang="fr-CA" dirty="0" err="1" smtClean="0"/>
              <a:t>that</a:t>
            </a:r>
            <a:r>
              <a:rPr lang="fr-CA" dirty="0" smtClean="0"/>
              <a:t> has a </a:t>
            </a:r>
            <a:r>
              <a:rPr lang="fr-CA" dirty="0" err="1" smtClean="0"/>
              <a:t>repetitive</a:t>
            </a:r>
            <a:r>
              <a:rPr lang="fr-CA" dirty="0" smtClean="0"/>
              <a:t> structure</a:t>
            </a:r>
            <a:r>
              <a:rPr lang="fr-CA" dirty="0" smtClean="0"/>
              <a:t>.</a:t>
            </a:r>
          </a:p>
          <a:p>
            <a:endParaRPr lang="fr-CA" dirty="0" smtClean="0"/>
          </a:p>
          <a:p>
            <a:r>
              <a:rPr lang="fr-CA" dirty="0" err="1" smtClean="0"/>
              <a:t>Give</a:t>
            </a:r>
            <a:r>
              <a:rPr lang="fr-CA" dirty="0" smtClean="0"/>
              <a:t> </a:t>
            </a:r>
            <a:r>
              <a:rPr lang="fr-CA" dirty="0" err="1" smtClean="0"/>
              <a:t>students</a:t>
            </a:r>
            <a:r>
              <a:rPr lang="fr-CA" dirty="0" smtClean="0"/>
              <a:t> the </a:t>
            </a:r>
            <a:r>
              <a:rPr lang="fr-CA" dirty="0" err="1" smtClean="0"/>
              <a:t>specific</a:t>
            </a:r>
            <a:r>
              <a:rPr lang="fr-CA" dirty="0" smtClean="0"/>
              <a:t> grammatical </a:t>
            </a:r>
            <a:r>
              <a:rPr lang="fr-CA" dirty="0" err="1" smtClean="0"/>
              <a:t>framework</a:t>
            </a:r>
            <a:r>
              <a:rPr lang="fr-CA" dirty="0" smtClean="0"/>
              <a:t> and </a:t>
            </a:r>
            <a:r>
              <a:rPr lang="fr-CA" dirty="0" err="1" smtClean="0"/>
              <a:t>they</a:t>
            </a:r>
            <a:r>
              <a:rPr lang="fr-CA" dirty="0" smtClean="0"/>
              <a:t> do a riff on </a:t>
            </a:r>
            <a:r>
              <a:rPr lang="fr-CA" dirty="0" err="1" smtClean="0"/>
              <a:t>it!</a:t>
            </a:r>
            <a:endParaRPr lang="fr-CA" dirty="0" smtClean="0"/>
          </a:p>
          <a:p>
            <a:endParaRPr lang="fr-CA" dirty="0"/>
          </a:p>
          <a:p>
            <a:endParaRPr lang="fr-CA" dirty="0" smtClean="0"/>
          </a:p>
          <a:p>
            <a:endParaRPr lang="fr-CA" dirty="0"/>
          </a:p>
          <a:p>
            <a:pPr algn="r"/>
            <a:r>
              <a:rPr lang="fr-CA" sz="1400" i="1" dirty="0" smtClean="0"/>
              <a:t>*</a:t>
            </a:r>
            <a:r>
              <a:rPr lang="fr-CA" sz="1400" i="1" dirty="0" err="1" smtClean="0"/>
              <a:t>find</a:t>
            </a:r>
            <a:r>
              <a:rPr lang="fr-CA" sz="1400" i="1" dirty="0" smtClean="0"/>
              <a:t> </a:t>
            </a:r>
            <a:r>
              <a:rPr lang="fr-CA" sz="1400" i="1" dirty="0" err="1" smtClean="0"/>
              <a:t>this</a:t>
            </a:r>
            <a:r>
              <a:rPr lang="fr-CA" sz="1400" i="1" dirty="0" smtClean="0"/>
              <a:t> </a:t>
            </a:r>
            <a:r>
              <a:rPr lang="fr-CA" sz="1400" i="1" dirty="0" err="1" smtClean="0"/>
              <a:t>resource</a:t>
            </a:r>
            <a:r>
              <a:rPr lang="fr-CA" sz="1400" i="1" dirty="0" smtClean="0"/>
              <a:t> at the back of the </a:t>
            </a:r>
            <a:r>
              <a:rPr lang="fr-CA" sz="1400" i="1" dirty="0" smtClean="0"/>
              <a:t>package page 14*</a:t>
            </a:r>
            <a:endParaRPr lang="en-US" sz="1400" i="1" dirty="0"/>
          </a:p>
        </p:txBody>
      </p:sp>
    </p:spTree>
    <p:extLst>
      <p:ext uri="{BB962C8B-B14F-4D97-AF65-F5344CB8AC3E}">
        <p14:creationId xmlns:p14="http://schemas.microsoft.com/office/powerpoint/2010/main" val="29357229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7467600" cy="1691680"/>
          </a:xfrm>
        </p:spPr>
        <p:txBody>
          <a:bodyPr>
            <a:normAutofit fontScale="90000"/>
          </a:bodyPr>
          <a:lstStyle/>
          <a:p>
            <a:r>
              <a:rPr lang="fr-CA" dirty="0" smtClean="0"/>
              <a:t/>
            </a:r>
            <a:br>
              <a:rPr lang="fr-CA" dirty="0" smtClean="0"/>
            </a:br>
            <a:r>
              <a:rPr lang="fr-CA" dirty="0"/>
              <a:t/>
            </a:r>
            <a:br>
              <a:rPr lang="fr-CA" dirty="0"/>
            </a:br>
            <a:r>
              <a:rPr lang="fr-CA" dirty="0" smtClean="0"/>
              <a:t/>
            </a:r>
            <a:br>
              <a:rPr lang="fr-CA" dirty="0" smtClean="0"/>
            </a:br>
            <a:r>
              <a:rPr lang="fr-CA" dirty="0" smtClean="0"/>
              <a:t>Poème de prédiction – </a:t>
            </a:r>
            <a:r>
              <a:rPr lang="fr-CA" dirty="0"/>
              <a:t>Apprivoise-moi.</a:t>
            </a:r>
            <a:br>
              <a:rPr lang="fr-CA" dirty="0"/>
            </a:br>
            <a:r>
              <a:rPr lang="fr-CA" dirty="0"/>
              <a:t>De nos études du Petit Prince (St. </a:t>
            </a:r>
            <a:r>
              <a:rPr lang="fr-CA" dirty="0" err="1"/>
              <a:t>Exupèry</a:t>
            </a:r>
            <a:r>
              <a:rPr lang="fr-CA" dirty="0"/>
              <a:t>)</a:t>
            </a:r>
            <a:br>
              <a:rPr lang="fr-CA" dirty="0"/>
            </a:br>
            <a:endParaRPr lang="en-US" dirty="0"/>
          </a:p>
        </p:txBody>
      </p:sp>
      <p:sp>
        <p:nvSpPr>
          <p:cNvPr id="3" name="Content Placeholder 2"/>
          <p:cNvSpPr>
            <a:spLocks noGrp="1"/>
          </p:cNvSpPr>
          <p:nvPr>
            <p:ph sz="quarter" idx="1"/>
          </p:nvPr>
        </p:nvSpPr>
        <p:spPr>
          <a:xfrm>
            <a:off x="457200" y="1340768"/>
            <a:ext cx="7467600" cy="5133184"/>
          </a:xfrm>
        </p:spPr>
        <p:txBody>
          <a:bodyPr>
            <a:normAutofit fontScale="92500"/>
          </a:bodyPr>
          <a:lstStyle/>
          <a:p>
            <a:pPr marL="0" indent="0">
              <a:buNone/>
            </a:pPr>
            <a:endParaRPr lang="fr-CA" dirty="0"/>
          </a:p>
          <a:p>
            <a:r>
              <a:rPr lang="fr-CA" b="1" dirty="0" smtClean="0"/>
              <a:t>Directions</a:t>
            </a:r>
            <a:r>
              <a:rPr lang="fr-CA" dirty="0" smtClean="0"/>
              <a:t>:  I </a:t>
            </a:r>
            <a:r>
              <a:rPr lang="fr-CA" dirty="0" err="1" smtClean="0"/>
              <a:t>selected</a:t>
            </a:r>
            <a:r>
              <a:rPr lang="fr-CA" dirty="0" smtClean="0"/>
              <a:t> </a:t>
            </a:r>
            <a:r>
              <a:rPr lang="fr-CA" dirty="0" err="1" smtClean="0"/>
              <a:t>key</a:t>
            </a:r>
            <a:r>
              <a:rPr lang="fr-CA" dirty="0" smtClean="0"/>
              <a:t> </a:t>
            </a:r>
            <a:r>
              <a:rPr lang="fr-CA" dirty="0" err="1" smtClean="0"/>
              <a:t>nouns</a:t>
            </a:r>
            <a:r>
              <a:rPr lang="fr-CA" dirty="0" smtClean="0"/>
              <a:t>, </a:t>
            </a:r>
            <a:r>
              <a:rPr lang="fr-CA" dirty="0" err="1" smtClean="0"/>
              <a:t>verbs</a:t>
            </a:r>
            <a:r>
              <a:rPr lang="fr-CA" dirty="0" smtClean="0"/>
              <a:t>, adverbes, adjectives </a:t>
            </a:r>
            <a:r>
              <a:rPr lang="fr-CA" dirty="0" err="1" smtClean="0"/>
              <a:t>from</a:t>
            </a:r>
            <a:r>
              <a:rPr lang="fr-CA" dirty="0" smtClean="0"/>
              <a:t> a section of ‘le petit prince’</a:t>
            </a:r>
          </a:p>
          <a:p>
            <a:r>
              <a:rPr lang="fr-CA" b="1" dirty="0" err="1" smtClean="0"/>
              <a:t>Materials</a:t>
            </a:r>
            <a:r>
              <a:rPr lang="fr-CA" dirty="0" smtClean="0"/>
              <a:t>:  large </a:t>
            </a:r>
            <a:r>
              <a:rPr lang="fr-CA" dirty="0" err="1" smtClean="0"/>
              <a:t>paper</a:t>
            </a:r>
            <a:r>
              <a:rPr lang="fr-CA" dirty="0" smtClean="0"/>
              <a:t>, glue and </a:t>
            </a:r>
            <a:r>
              <a:rPr lang="fr-CA" dirty="0" err="1" smtClean="0"/>
              <a:t>colourful</a:t>
            </a:r>
            <a:r>
              <a:rPr lang="fr-CA" dirty="0" smtClean="0"/>
              <a:t> </a:t>
            </a:r>
            <a:r>
              <a:rPr lang="fr-CA" dirty="0" err="1" smtClean="0"/>
              <a:t>felt</a:t>
            </a:r>
            <a:r>
              <a:rPr lang="fr-CA" dirty="0" smtClean="0"/>
              <a:t> </a:t>
            </a:r>
            <a:r>
              <a:rPr lang="fr-CA" dirty="0" err="1" smtClean="0"/>
              <a:t>pens</a:t>
            </a:r>
            <a:r>
              <a:rPr lang="fr-CA" dirty="0" smtClean="0"/>
              <a:t> or </a:t>
            </a:r>
            <a:r>
              <a:rPr lang="fr-CA" dirty="0" err="1" smtClean="0"/>
              <a:t>pencil</a:t>
            </a:r>
            <a:r>
              <a:rPr lang="fr-CA" dirty="0" smtClean="0"/>
              <a:t> crayons</a:t>
            </a:r>
            <a:r>
              <a:rPr lang="fr-CA" dirty="0" smtClean="0"/>
              <a:t>.</a:t>
            </a:r>
            <a:endParaRPr lang="fr-CA" dirty="0"/>
          </a:p>
          <a:p>
            <a:pPr>
              <a:buFont typeface="Wingdings" pitchFamily="2" charset="2"/>
              <a:buChar char="v"/>
            </a:pPr>
            <a:r>
              <a:rPr lang="fr-CA" dirty="0" smtClean="0"/>
              <a:t>	</a:t>
            </a:r>
            <a:r>
              <a:rPr lang="fr-CA" dirty="0" err="1" smtClean="0"/>
              <a:t>Pre-cut</a:t>
            </a:r>
            <a:r>
              <a:rPr lang="fr-CA" dirty="0" smtClean="0"/>
              <a:t> the </a:t>
            </a:r>
            <a:r>
              <a:rPr lang="fr-CA" dirty="0" err="1" smtClean="0"/>
              <a:t>words</a:t>
            </a:r>
            <a:r>
              <a:rPr lang="fr-CA" dirty="0" smtClean="0"/>
              <a:t> and put in an </a:t>
            </a:r>
            <a:r>
              <a:rPr lang="fr-CA" dirty="0" err="1" smtClean="0"/>
              <a:t>envelope</a:t>
            </a:r>
            <a:r>
              <a:rPr lang="fr-CA" dirty="0" smtClean="0"/>
              <a:t>.</a:t>
            </a:r>
          </a:p>
          <a:p>
            <a:endParaRPr lang="fr-CA" dirty="0"/>
          </a:p>
          <a:p>
            <a:pPr>
              <a:buFont typeface="Wingdings" pitchFamily="2" charset="2"/>
              <a:buChar char="v"/>
            </a:pPr>
            <a:r>
              <a:rPr lang="fr-CA" dirty="0" smtClean="0"/>
              <a:t>	</a:t>
            </a:r>
            <a:r>
              <a:rPr lang="fr-CA" dirty="0" err="1" smtClean="0"/>
              <a:t>Ask</a:t>
            </a:r>
            <a:r>
              <a:rPr lang="fr-CA" dirty="0" smtClean="0"/>
              <a:t> </a:t>
            </a:r>
            <a:r>
              <a:rPr lang="fr-CA" dirty="0" err="1" smtClean="0"/>
              <a:t>students</a:t>
            </a:r>
            <a:r>
              <a:rPr lang="fr-CA" dirty="0" smtClean="0"/>
              <a:t> to arrange </a:t>
            </a:r>
            <a:r>
              <a:rPr lang="fr-CA" dirty="0" err="1" smtClean="0"/>
              <a:t>them</a:t>
            </a:r>
            <a:r>
              <a:rPr lang="fr-CA" dirty="0" smtClean="0"/>
              <a:t> </a:t>
            </a:r>
            <a:r>
              <a:rPr lang="fr-CA" dirty="0" err="1" smtClean="0"/>
              <a:t>into</a:t>
            </a:r>
            <a:r>
              <a:rPr lang="fr-CA" dirty="0" smtClean="0"/>
              <a:t> at least a </a:t>
            </a:r>
            <a:r>
              <a:rPr lang="fr-CA" dirty="0" smtClean="0"/>
              <a:t>	12-16 </a:t>
            </a:r>
            <a:r>
              <a:rPr lang="fr-CA" dirty="0" smtClean="0"/>
              <a:t>line </a:t>
            </a:r>
            <a:r>
              <a:rPr lang="fr-CA" dirty="0" err="1" smtClean="0"/>
              <a:t>poem</a:t>
            </a:r>
            <a:r>
              <a:rPr lang="fr-CA" dirty="0" smtClean="0"/>
              <a:t>.  </a:t>
            </a:r>
            <a:r>
              <a:rPr lang="fr-CA" dirty="0" err="1" smtClean="0"/>
              <a:t>Promote</a:t>
            </a:r>
            <a:r>
              <a:rPr lang="fr-CA" dirty="0" smtClean="0"/>
              <a:t> the </a:t>
            </a:r>
            <a:r>
              <a:rPr lang="fr-CA" dirty="0" err="1" smtClean="0"/>
              <a:t>idea</a:t>
            </a:r>
            <a:r>
              <a:rPr lang="fr-CA" dirty="0" smtClean="0"/>
              <a:t> of </a:t>
            </a:r>
            <a:r>
              <a:rPr lang="fr-CA" dirty="0" smtClean="0"/>
              <a:t>	</a:t>
            </a:r>
            <a:r>
              <a:rPr lang="fr-CA" dirty="0" err="1" smtClean="0"/>
              <a:t>stanzas</a:t>
            </a:r>
            <a:r>
              <a:rPr lang="fr-CA" dirty="0" smtClean="0"/>
              <a:t>.</a:t>
            </a:r>
          </a:p>
          <a:p>
            <a:pPr>
              <a:buFont typeface="Wingdings" pitchFamily="2" charset="2"/>
              <a:buChar char="v"/>
            </a:pPr>
            <a:r>
              <a:rPr lang="fr-CA" dirty="0" smtClean="0"/>
              <a:t>	At the end of the </a:t>
            </a:r>
            <a:r>
              <a:rPr lang="fr-CA" dirty="0" err="1" smtClean="0"/>
              <a:t>study</a:t>
            </a:r>
            <a:r>
              <a:rPr lang="fr-CA" dirty="0" smtClean="0"/>
              <a:t> of the story, </a:t>
            </a:r>
            <a:r>
              <a:rPr lang="fr-CA" dirty="0" err="1" smtClean="0"/>
              <a:t>revisit</a:t>
            </a:r>
            <a:r>
              <a:rPr lang="fr-CA" dirty="0" smtClean="0"/>
              <a:t> </a:t>
            </a:r>
            <a:r>
              <a:rPr lang="fr-CA" dirty="0" err="1" smtClean="0"/>
              <a:t>their</a:t>
            </a:r>
            <a:r>
              <a:rPr lang="fr-CA" dirty="0" smtClean="0"/>
              <a:t> 	</a:t>
            </a:r>
            <a:r>
              <a:rPr lang="fr-CA" dirty="0" err="1" smtClean="0"/>
              <a:t>poems</a:t>
            </a:r>
            <a:r>
              <a:rPr lang="fr-CA" dirty="0" smtClean="0"/>
              <a:t> and </a:t>
            </a:r>
            <a:r>
              <a:rPr lang="fr-CA" dirty="0" err="1" smtClean="0"/>
              <a:t>they</a:t>
            </a:r>
            <a:r>
              <a:rPr lang="fr-CA" dirty="0" smtClean="0"/>
              <a:t> </a:t>
            </a:r>
            <a:r>
              <a:rPr lang="fr-CA" dirty="0" err="1" smtClean="0"/>
              <a:t>will</a:t>
            </a:r>
            <a:r>
              <a:rPr lang="fr-CA" dirty="0" smtClean="0"/>
              <a:t> </a:t>
            </a:r>
            <a:r>
              <a:rPr lang="fr-CA" dirty="0" err="1" smtClean="0"/>
              <a:t>be</a:t>
            </a:r>
            <a:r>
              <a:rPr lang="fr-CA" dirty="0" smtClean="0"/>
              <a:t> </a:t>
            </a:r>
            <a:r>
              <a:rPr lang="fr-CA" dirty="0" err="1" smtClean="0"/>
              <a:t>surprised</a:t>
            </a:r>
            <a:r>
              <a:rPr lang="fr-CA" dirty="0" smtClean="0"/>
              <a:t> at </a:t>
            </a:r>
            <a:r>
              <a:rPr lang="fr-CA" dirty="0" err="1" smtClean="0"/>
              <a:t>their</a:t>
            </a:r>
            <a:r>
              <a:rPr lang="fr-CA" dirty="0" smtClean="0"/>
              <a:t> 	</a:t>
            </a:r>
            <a:r>
              <a:rPr lang="fr-CA" dirty="0" err="1" smtClean="0"/>
              <a:t>accuracy</a:t>
            </a:r>
            <a:r>
              <a:rPr lang="fr-CA" dirty="0" smtClean="0"/>
              <a:t>!                       </a:t>
            </a:r>
            <a:r>
              <a:rPr lang="fr-CA" sz="1400" dirty="0" smtClean="0"/>
              <a:t>(</a:t>
            </a:r>
            <a:r>
              <a:rPr lang="fr-CA" sz="1400" dirty="0" err="1" smtClean="0"/>
              <a:t>see</a:t>
            </a:r>
            <a:r>
              <a:rPr lang="fr-CA" sz="1400" dirty="0" smtClean="0"/>
              <a:t> page 15 of </a:t>
            </a:r>
            <a:r>
              <a:rPr lang="fr-CA" sz="1400" dirty="0" err="1" smtClean="0"/>
              <a:t>resource</a:t>
            </a:r>
            <a:r>
              <a:rPr lang="fr-CA" sz="1400" dirty="0" smtClean="0"/>
              <a:t> package)</a:t>
            </a:r>
            <a:endParaRPr lang="fr-CA" dirty="0" smtClean="0"/>
          </a:p>
          <a:p>
            <a:pPr>
              <a:buFont typeface="Wingdings" pitchFamily="2" charset="2"/>
              <a:buChar char="v"/>
            </a:pPr>
            <a:endParaRPr lang="fr-CA" dirty="0" smtClean="0"/>
          </a:p>
          <a:p>
            <a:endParaRPr lang="en-US" dirty="0"/>
          </a:p>
        </p:txBody>
      </p:sp>
    </p:spTree>
    <p:extLst>
      <p:ext uri="{BB962C8B-B14F-4D97-AF65-F5344CB8AC3E}">
        <p14:creationId xmlns:p14="http://schemas.microsoft.com/office/powerpoint/2010/main" val="18698395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b="1" dirty="0" smtClean="0"/>
              <a:t>Le napperon (</a:t>
            </a:r>
            <a:r>
              <a:rPr lang="fr-CA" b="1" dirty="0" err="1" smtClean="0"/>
              <a:t>placemat</a:t>
            </a:r>
            <a:r>
              <a:rPr lang="fr-CA" b="1" dirty="0" smtClean="0"/>
              <a:t>)</a:t>
            </a:r>
            <a:endParaRPr lang="en-US" b="1"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1467594269"/>
              </p:ext>
            </p:extLst>
          </p:nvPr>
        </p:nvGraphicFramePr>
        <p:xfrm>
          <a:off x="457200" y="1484784"/>
          <a:ext cx="7467600" cy="4320480"/>
        </p:xfrm>
        <a:graphic>
          <a:graphicData uri="http://schemas.openxmlformats.org/drawingml/2006/table">
            <a:tbl>
              <a:tblPr firstRow="1" bandRow="1">
                <a:tableStyleId>{ED083AE6-46FA-4A59-8FB0-9F97EB10719F}</a:tableStyleId>
              </a:tblPr>
              <a:tblGrid>
                <a:gridCol w="3754760"/>
                <a:gridCol w="3712840"/>
              </a:tblGrid>
              <a:tr h="2160240">
                <a:tc>
                  <a:txBody>
                    <a:bodyPr/>
                    <a:lstStyle/>
                    <a:p>
                      <a:endParaRPr lang="en-US" dirty="0"/>
                    </a:p>
                  </a:txBody>
                  <a:tcPr/>
                </a:tc>
                <a:tc>
                  <a:txBody>
                    <a:bodyPr/>
                    <a:lstStyle/>
                    <a:p>
                      <a:pPr algn="ctr"/>
                      <a:endParaRPr lang="en-US" dirty="0"/>
                    </a:p>
                  </a:txBody>
                  <a:tcPr/>
                </a:tc>
              </a:tr>
              <a:tr h="2160240">
                <a:tc>
                  <a:txBody>
                    <a:bodyPr/>
                    <a:lstStyle/>
                    <a:p>
                      <a:endParaRPr lang="en-US" dirty="0"/>
                    </a:p>
                  </a:txBody>
                  <a:tcPr/>
                </a:tc>
                <a:tc>
                  <a:txBody>
                    <a:bodyPr/>
                    <a:lstStyle/>
                    <a:p>
                      <a:endParaRPr lang="en-US" dirty="0"/>
                    </a:p>
                  </a:txBody>
                  <a:tcPr/>
                </a:tc>
              </a:tr>
            </a:tbl>
          </a:graphicData>
        </a:graphic>
      </p:graphicFrame>
      <p:sp>
        <p:nvSpPr>
          <p:cNvPr id="6" name="Rectangle 5"/>
          <p:cNvSpPr/>
          <p:nvPr/>
        </p:nvSpPr>
        <p:spPr>
          <a:xfrm>
            <a:off x="3419872" y="3068960"/>
            <a:ext cx="1656184" cy="165618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3851920" y="6021288"/>
            <a:ext cx="4572000" cy="276999"/>
          </a:xfrm>
          <a:prstGeom prst="rect">
            <a:avLst/>
          </a:prstGeom>
        </p:spPr>
        <p:txBody>
          <a:bodyPr>
            <a:spAutoFit/>
          </a:bodyPr>
          <a:lstStyle/>
          <a:p>
            <a:pPr algn="r"/>
            <a:r>
              <a:rPr lang="fr-CA" sz="1200" i="1" dirty="0"/>
              <a:t>*</a:t>
            </a:r>
            <a:r>
              <a:rPr lang="fr-CA" sz="1200" i="1" dirty="0" err="1"/>
              <a:t>find</a:t>
            </a:r>
            <a:r>
              <a:rPr lang="fr-CA" sz="1200" i="1" dirty="0"/>
              <a:t> </a:t>
            </a:r>
            <a:r>
              <a:rPr lang="fr-CA" sz="1200" i="1" dirty="0" err="1"/>
              <a:t>this</a:t>
            </a:r>
            <a:r>
              <a:rPr lang="fr-CA" sz="1200" i="1" dirty="0"/>
              <a:t> </a:t>
            </a:r>
            <a:r>
              <a:rPr lang="fr-CA" sz="1200" i="1" dirty="0" err="1"/>
              <a:t>resource</a:t>
            </a:r>
            <a:r>
              <a:rPr lang="fr-CA" sz="1200" i="1" dirty="0"/>
              <a:t> at the back of the package*</a:t>
            </a:r>
            <a:endParaRPr lang="en-US" sz="1200" i="1" dirty="0"/>
          </a:p>
        </p:txBody>
      </p:sp>
    </p:spTree>
    <p:extLst>
      <p:ext uri="{BB962C8B-B14F-4D97-AF65-F5344CB8AC3E}">
        <p14:creationId xmlns:p14="http://schemas.microsoft.com/office/powerpoint/2010/main" val="1552091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A student’s perspective-Cultural ripples</a:t>
            </a:r>
            <a:endParaRPr lang="fr-CA" dirty="0"/>
          </a:p>
        </p:txBody>
      </p:sp>
      <p:sp>
        <p:nvSpPr>
          <p:cNvPr id="5" name="Content Placeholder 4"/>
          <p:cNvSpPr>
            <a:spLocks noGrp="1"/>
          </p:cNvSpPr>
          <p:nvPr>
            <p:ph sz="half" idx="1"/>
          </p:nvPr>
        </p:nvSpPr>
        <p:spPr>
          <a:solidFill>
            <a:srgbClr val="FFC000"/>
          </a:solidFill>
        </p:spPr>
        <p:txBody>
          <a:bodyPr>
            <a:normAutofit fontScale="92500" lnSpcReduction="10000"/>
          </a:bodyPr>
          <a:lstStyle/>
          <a:p>
            <a:pPr>
              <a:lnSpc>
                <a:spcPct val="90000"/>
              </a:lnSpc>
              <a:defRPr/>
            </a:pPr>
            <a:r>
              <a:rPr lang="en-CA" b="1" dirty="0" err="1"/>
              <a:t>Moi-même</a:t>
            </a:r>
            <a:endParaRPr lang="en-CA" b="1" dirty="0"/>
          </a:p>
          <a:p>
            <a:pPr>
              <a:lnSpc>
                <a:spcPct val="90000"/>
              </a:lnSpc>
              <a:defRPr/>
            </a:pPr>
            <a:r>
              <a:rPr lang="en-CA" b="1" dirty="0"/>
              <a:t>Ma </a:t>
            </a:r>
            <a:r>
              <a:rPr lang="en-CA" b="1" dirty="0" err="1"/>
              <a:t>famille</a:t>
            </a:r>
            <a:endParaRPr lang="en-CA" b="1" dirty="0"/>
          </a:p>
          <a:p>
            <a:pPr>
              <a:lnSpc>
                <a:spcPct val="90000"/>
              </a:lnSpc>
              <a:defRPr/>
            </a:pPr>
            <a:r>
              <a:rPr lang="en-CA" b="1" dirty="0"/>
              <a:t>Ma </a:t>
            </a:r>
            <a:r>
              <a:rPr lang="en-CA" b="1" dirty="0" err="1"/>
              <a:t>commaunauté</a:t>
            </a:r>
            <a:endParaRPr lang="en-CA" b="1" dirty="0"/>
          </a:p>
          <a:p>
            <a:pPr>
              <a:lnSpc>
                <a:spcPct val="90000"/>
              </a:lnSpc>
              <a:defRPr/>
            </a:pPr>
            <a:r>
              <a:rPr lang="en-CA" b="1" dirty="0"/>
              <a:t>Ma </a:t>
            </a:r>
            <a:r>
              <a:rPr lang="en-CA" b="1" dirty="0" err="1"/>
              <a:t>ville</a:t>
            </a:r>
            <a:endParaRPr lang="en-CA" b="1" dirty="0"/>
          </a:p>
          <a:p>
            <a:pPr>
              <a:lnSpc>
                <a:spcPct val="90000"/>
              </a:lnSpc>
              <a:defRPr/>
            </a:pPr>
            <a:r>
              <a:rPr lang="en-CA" b="1" dirty="0"/>
              <a:t>Ma </a:t>
            </a:r>
            <a:r>
              <a:rPr lang="en-CA" b="1" dirty="0" err="1"/>
              <a:t>région</a:t>
            </a:r>
            <a:endParaRPr lang="en-CA" b="1" dirty="0"/>
          </a:p>
          <a:p>
            <a:pPr>
              <a:lnSpc>
                <a:spcPct val="90000"/>
              </a:lnSpc>
              <a:defRPr/>
            </a:pPr>
            <a:r>
              <a:rPr lang="en-CA" b="1" dirty="0"/>
              <a:t>La </a:t>
            </a:r>
            <a:r>
              <a:rPr lang="en-CA" b="1" dirty="0" err="1"/>
              <a:t>Colombie-Britannique</a:t>
            </a:r>
            <a:r>
              <a:rPr lang="en-CA" b="1" dirty="0"/>
              <a:t> (Franco-</a:t>
            </a:r>
            <a:r>
              <a:rPr lang="en-CA" b="1" dirty="0" err="1"/>
              <a:t>Colombiens</a:t>
            </a:r>
            <a:r>
              <a:rPr lang="en-CA" b="1" dirty="0"/>
              <a:t>)</a:t>
            </a:r>
          </a:p>
          <a:p>
            <a:pPr>
              <a:lnSpc>
                <a:spcPct val="90000"/>
              </a:lnSpc>
              <a:defRPr/>
            </a:pPr>
            <a:r>
              <a:rPr lang="en-CA" b="1" dirty="0"/>
              <a:t>Les </a:t>
            </a:r>
            <a:r>
              <a:rPr lang="en-CA" b="1" dirty="0" err="1"/>
              <a:t>francophones</a:t>
            </a:r>
            <a:r>
              <a:rPr lang="en-CA" b="1" dirty="0"/>
              <a:t> au Canada </a:t>
            </a:r>
            <a:r>
              <a:rPr lang="en-CA" sz="2400" b="1" dirty="0"/>
              <a:t>(Québec, Nouveau-Brunswick, </a:t>
            </a:r>
            <a:r>
              <a:rPr lang="en-CA" sz="2400" b="1" dirty="0" err="1"/>
              <a:t>franco-ontariens</a:t>
            </a:r>
            <a:r>
              <a:rPr lang="en-CA" sz="2400" b="1" dirty="0"/>
              <a:t>, </a:t>
            </a:r>
            <a:r>
              <a:rPr lang="en-CA" sz="2400" b="1" dirty="0" err="1"/>
              <a:t>franco-albertans</a:t>
            </a:r>
            <a:r>
              <a:rPr lang="en-CA" sz="2400" b="1" dirty="0"/>
              <a:t>, </a:t>
            </a:r>
            <a:r>
              <a:rPr lang="en-CA" sz="2400" b="1" dirty="0" err="1"/>
              <a:t>franco-colombiens</a:t>
            </a:r>
            <a:r>
              <a:rPr lang="en-CA" sz="2400" b="1" dirty="0" smtClean="0"/>
              <a:t>….)</a:t>
            </a:r>
          </a:p>
          <a:p>
            <a:pPr marL="0" indent="0">
              <a:lnSpc>
                <a:spcPct val="90000"/>
              </a:lnSpc>
              <a:buNone/>
              <a:defRPr/>
            </a:pPr>
            <a:endParaRPr lang="en-CA" sz="2400" b="1" dirty="0"/>
          </a:p>
          <a:p>
            <a:endParaRPr lang="fr-CA" dirty="0"/>
          </a:p>
        </p:txBody>
      </p:sp>
      <p:pic>
        <p:nvPicPr>
          <p:cNvPr id="7" name="Picture 5" descr="MP900400015[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4996642" y="3023913"/>
            <a:ext cx="3341716" cy="2227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685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b="1" dirty="0" smtClean="0"/>
              <a:t>L’histoire multi-sensorielle</a:t>
            </a:r>
            <a:endParaRPr lang="en-US" b="1" dirty="0"/>
          </a:p>
        </p:txBody>
      </p:sp>
      <p:sp>
        <p:nvSpPr>
          <p:cNvPr id="3" name="Content Placeholder 2"/>
          <p:cNvSpPr>
            <a:spLocks noGrp="1"/>
          </p:cNvSpPr>
          <p:nvPr>
            <p:ph sz="quarter" idx="1"/>
          </p:nvPr>
        </p:nvSpPr>
        <p:spPr/>
        <p:txBody>
          <a:bodyPr>
            <a:normAutofit/>
          </a:bodyPr>
          <a:lstStyle/>
          <a:p>
            <a:r>
              <a:rPr lang="fr-CA" b="1" dirty="0" smtClean="0"/>
              <a:t>Directions:</a:t>
            </a:r>
          </a:p>
          <a:p>
            <a:r>
              <a:rPr lang="fr-CA" sz="4000" dirty="0" err="1" smtClean="0"/>
              <a:t>Using</a:t>
            </a:r>
            <a:r>
              <a:rPr lang="fr-CA" sz="4000" dirty="0" smtClean="0"/>
              <a:t> </a:t>
            </a:r>
            <a:r>
              <a:rPr lang="fr-CA" sz="4000" dirty="0" err="1" smtClean="0"/>
              <a:t>this</a:t>
            </a:r>
            <a:r>
              <a:rPr lang="fr-CA" sz="4000" dirty="0" smtClean="0"/>
              <a:t> </a:t>
            </a:r>
            <a:r>
              <a:rPr lang="fr-CA" sz="4000" dirty="0" err="1" smtClean="0"/>
              <a:t>graphic</a:t>
            </a:r>
            <a:r>
              <a:rPr lang="fr-CA" sz="4000" dirty="0" smtClean="0"/>
              <a:t> </a:t>
            </a:r>
            <a:r>
              <a:rPr lang="fr-CA" sz="4000" dirty="0" err="1" smtClean="0"/>
              <a:t>organizer</a:t>
            </a:r>
            <a:r>
              <a:rPr lang="fr-CA" sz="4000" dirty="0" smtClean="0"/>
              <a:t>, </a:t>
            </a:r>
            <a:r>
              <a:rPr lang="fr-CA" sz="4000" dirty="0" err="1" smtClean="0"/>
              <a:t>you</a:t>
            </a:r>
            <a:r>
              <a:rPr lang="fr-CA" sz="4000" dirty="0" smtClean="0"/>
              <a:t> </a:t>
            </a:r>
            <a:r>
              <a:rPr lang="fr-CA" sz="4000" dirty="0" err="1" smtClean="0"/>
              <a:t>can</a:t>
            </a:r>
            <a:r>
              <a:rPr lang="fr-CA" sz="4000" dirty="0" smtClean="0"/>
              <a:t> </a:t>
            </a:r>
            <a:r>
              <a:rPr lang="fr-CA" sz="4000" dirty="0" err="1" smtClean="0"/>
              <a:t>approach</a:t>
            </a:r>
            <a:r>
              <a:rPr lang="fr-CA" sz="4000" dirty="0" smtClean="0"/>
              <a:t> </a:t>
            </a:r>
            <a:r>
              <a:rPr lang="fr-CA" sz="4000" dirty="0" err="1" smtClean="0"/>
              <a:t>texts</a:t>
            </a:r>
            <a:r>
              <a:rPr lang="fr-CA" sz="4000" dirty="0" smtClean="0"/>
              <a:t>, </a:t>
            </a:r>
            <a:r>
              <a:rPr lang="fr-CA" sz="4000" dirty="0" err="1" smtClean="0"/>
              <a:t>soundscapes</a:t>
            </a:r>
            <a:r>
              <a:rPr lang="fr-CA" sz="4000" dirty="0"/>
              <a:t> </a:t>
            </a:r>
            <a:r>
              <a:rPr lang="fr-CA" sz="4000" dirty="0" smtClean="0"/>
              <a:t>etc.</a:t>
            </a:r>
          </a:p>
          <a:p>
            <a:pPr marL="0" indent="0">
              <a:buNone/>
            </a:pPr>
            <a:endParaRPr lang="fr-CA" sz="4000" dirty="0" smtClean="0"/>
          </a:p>
          <a:p>
            <a:r>
              <a:rPr lang="fr-CA" sz="4000" dirty="0" smtClean="0"/>
              <a:t>Have </a:t>
            </a:r>
            <a:r>
              <a:rPr lang="fr-CA" sz="4000" dirty="0" err="1" smtClean="0"/>
              <a:t>it</a:t>
            </a:r>
            <a:r>
              <a:rPr lang="fr-CA" sz="4000" dirty="0" smtClean="0"/>
              <a:t> on hand!</a:t>
            </a:r>
          </a:p>
          <a:p>
            <a:pPr algn="r"/>
            <a:r>
              <a:rPr lang="fr-CA" sz="1200" i="1" dirty="0" err="1"/>
              <a:t>find</a:t>
            </a:r>
            <a:r>
              <a:rPr lang="fr-CA" sz="1200" i="1" dirty="0"/>
              <a:t> </a:t>
            </a:r>
            <a:r>
              <a:rPr lang="fr-CA" sz="1200" i="1" dirty="0" err="1"/>
              <a:t>this</a:t>
            </a:r>
            <a:r>
              <a:rPr lang="fr-CA" sz="1200" i="1" dirty="0"/>
              <a:t> </a:t>
            </a:r>
            <a:r>
              <a:rPr lang="fr-CA" sz="1200" i="1" dirty="0" err="1"/>
              <a:t>resource</a:t>
            </a:r>
            <a:r>
              <a:rPr lang="fr-CA" sz="1200" i="1" dirty="0"/>
              <a:t> at the back of the package</a:t>
            </a:r>
            <a:r>
              <a:rPr lang="fr-CA" sz="4000" i="1" dirty="0"/>
              <a:t>*</a:t>
            </a:r>
            <a:endParaRPr lang="en-US" sz="4000" i="1" dirty="0"/>
          </a:p>
          <a:p>
            <a:endParaRPr lang="en-US" sz="4000" dirty="0"/>
          </a:p>
        </p:txBody>
      </p:sp>
    </p:spTree>
    <p:extLst>
      <p:ext uri="{BB962C8B-B14F-4D97-AF65-F5344CB8AC3E}">
        <p14:creationId xmlns:p14="http://schemas.microsoft.com/office/powerpoint/2010/main" val="1676659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CA" sz="4400" b="1" dirty="0" smtClean="0"/>
              <a:t>Les films </a:t>
            </a:r>
            <a:r>
              <a:rPr lang="fr-CA" sz="4400" b="1" dirty="0" err="1" smtClean="0"/>
              <a:t>onf</a:t>
            </a:r>
            <a:r>
              <a:rPr lang="fr-CA" sz="4400" b="1" dirty="0" smtClean="0"/>
              <a:t> </a:t>
            </a:r>
            <a:endParaRPr lang="en-US" sz="4400" b="1" dirty="0"/>
          </a:p>
        </p:txBody>
      </p:sp>
      <p:sp>
        <p:nvSpPr>
          <p:cNvPr id="3" name="Content Placeholder 2"/>
          <p:cNvSpPr>
            <a:spLocks noGrp="1"/>
          </p:cNvSpPr>
          <p:nvPr>
            <p:ph sz="quarter" idx="1"/>
          </p:nvPr>
        </p:nvSpPr>
        <p:spPr/>
        <p:txBody>
          <a:bodyPr/>
          <a:lstStyle/>
          <a:p>
            <a:r>
              <a:rPr lang="fr-CA" sz="5400" b="1" dirty="0" smtClean="0"/>
              <a:t>Les droits au cœur</a:t>
            </a:r>
          </a:p>
          <a:p>
            <a:pPr marL="0" indent="0">
              <a:buNone/>
            </a:pPr>
            <a:r>
              <a:rPr lang="fr-CA" sz="5400" b="1" dirty="0" smtClean="0"/>
              <a:t>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3" y="2429345"/>
            <a:ext cx="3549761" cy="354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429345"/>
            <a:ext cx="2960737" cy="3574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35457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NFB</a:t>
            </a:r>
            <a:r>
              <a:rPr lang="en-CA" b="1" dirty="0" smtClean="0"/>
              <a:t>/ONF animated </a:t>
            </a:r>
            <a:br>
              <a:rPr lang="en-CA" b="1" dirty="0" smtClean="0"/>
            </a:br>
            <a:r>
              <a:rPr lang="en-CA" b="1" dirty="0" smtClean="0"/>
              <a:t>films</a:t>
            </a:r>
            <a:r>
              <a:rPr lang="en-CA" dirty="0" smtClean="0"/>
              <a:t>…..</a:t>
            </a:r>
            <a:endParaRPr lang="en-US" dirty="0"/>
          </a:p>
        </p:txBody>
      </p:sp>
      <p:sp>
        <p:nvSpPr>
          <p:cNvPr id="3" name="Content Placeholder 2"/>
          <p:cNvSpPr>
            <a:spLocks noGrp="1"/>
          </p:cNvSpPr>
          <p:nvPr>
            <p:ph sz="quarter" idx="1"/>
          </p:nvPr>
        </p:nvSpPr>
        <p:spPr/>
        <p:txBody>
          <a:bodyPr>
            <a:normAutofit fontScale="25000" lnSpcReduction="20000"/>
          </a:bodyPr>
          <a:lstStyle/>
          <a:p>
            <a:pPr marL="0" indent="0">
              <a:buNone/>
            </a:pPr>
            <a:endParaRPr lang="fr-CA" sz="4200" b="1" dirty="0"/>
          </a:p>
          <a:p>
            <a:r>
              <a:rPr lang="fr-CA" sz="12800" b="1" dirty="0"/>
              <a:t>Télé </a:t>
            </a:r>
            <a:r>
              <a:rPr lang="fr-CA" sz="12800" b="1" dirty="0" smtClean="0"/>
              <a:t>tango</a:t>
            </a:r>
          </a:p>
          <a:p>
            <a:pPr marL="0" indent="0">
              <a:buNone/>
            </a:pPr>
            <a:r>
              <a:rPr lang="fr-CA" sz="12800" dirty="0" err="1" smtClean="0"/>
              <a:t>Children</a:t>
            </a:r>
            <a:r>
              <a:rPr lang="fr-CA" sz="12800" dirty="0" smtClean="0"/>
              <a:t> </a:t>
            </a:r>
            <a:r>
              <a:rPr lang="fr-CA" sz="12800" dirty="0" err="1" smtClean="0"/>
              <a:t>watch</a:t>
            </a:r>
            <a:r>
              <a:rPr lang="fr-CA" sz="12800" dirty="0" smtClean="0"/>
              <a:t> </a:t>
            </a:r>
            <a:r>
              <a:rPr lang="fr-CA" sz="12800" dirty="0" err="1" smtClean="0"/>
              <a:t>television</a:t>
            </a:r>
            <a:r>
              <a:rPr lang="fr-CA" sz="12800" dirty="0" smtClean="0"/>
              <a:t> </a:t>
            </a:r>
          </a:p>
          <a:p>
            <a:pPr marL="0" indent="0">
              <a:buNone/>
            </a:pPr>
            <a:r>
              <a:rPr lang="fr-CA" sz="12800" dirty="0" smtClean="0"/>
              <a:t>And </a:t>
            </a:r>
            <a:r>
              <a:rPr lang="fr-CA" sz="12800" dirty="0" err="1" smtClean="0"/>
              <a:t>then</a:t>
            </a:r>
            <a:r>
              <a:rPr lang="fr-CA" sz="12800" dirty="0" smtClean="0"/>
              <a:t> ‘</a:t>
            </a:r>
            <a:r>
              <a:rPr lang="fr-CA" sz="12800" dirty="0" err="1" smtClean="0"/>
              <a:t>play</a:t>
            </a:r>
            <a:r>
              <a:rPr lang="fr-CA" sz="12800" dirty="0" smtClean="0"/>
              <a:t> out’ </a:t>
            </a:r>
            <a:r>
              <a:rPr lang="fr-CA" sz="12800" dirty="0" err="1" smtClean="0"/>
              <a:t>what</a:t>
            </a:r>
            <a:endParaRPr lang="fr-CA" sz="12800" dirty="0" smtClean="0"/>
          </a:p>
          <a:p>
            <a:pPr marL="0" indent="0">
              <a:buNone/>
            </a:pPr>
            <a:r>
              <a:rPr lang="fr-CA" sz="12800" dirty="0" err="1" smtClean="0"/>
              <a:t>they</a:t>
            </a:r>
            <a:r>
              <a:rPr lang="fr-CA" sz="12800" dirty="0" smtClean="0"/>
              <a:t> </a:t>
            </a:r>
            <a:r>
              <a:rPr lang="fr-CA" sz="12800" dirty="0" err="1" smtClean="0"/>
              <a:t>see</a:t>
            </a:r>
            <a:r>
              <a:rPr lang="fr-CA" sz="12800" dirty="0" smtClean="0"/>
              <a:t>. </a:t>
            </a:r>
            <a:endParaRPr lang="fr-CA" sz="12800" dirty="0" smtClean="0"/>
          </a:p>
          <a:p>
            <a:pPr marL="0" indent="0">
              <a:buNone/>
            </a:pPr>
            <a:r>
              <a:rPr lang="fr-CA" sz="12800" b="1" dirty="0" err="1" smtClean="0"/>
              <a:t>T</a:t>
            </a:r>
            <a:r>
              <a:rPr lang="fr-CA" sz="12800" b="1" u="sng" dirty="0" err="1" smtClean="0"/>
              <a:t>heme</a:t>
            </a:r>
            <a:r>
              <a:rPr lang="fr-CA" sz="12800" b="1" dirty="0" smtClean="0"/>
              <a:t>: </a:t>
            </a:r>
            <a:r>
              <a:rPr lang="fr-CA" sz="12800" dirty="0" smtClean="0"/>
              <a:t>media</a:t>
            </a:r>
          </a:p>
          <a:p>
            <a:pPr marL="0" indent="0">
              <a:buNone/>
            </a:pPr>
            <a:r>
              <a:rPr lang="fr-CA" sz="12800" dirty="0" smtClean="0"/>
              <a:t>violence &amp; </a:t>
            </a:r>
            <a:r>
              <a:rPr lang="fr-CA" sz="12800" dirty="0" err="1" smtClean="0"/>
              <a:t>early</a:t>
            </a:r>
            <a:r>
              <a:rPr lang="fr-CA" sz="12800" dirty="0" smtClean="0"/>
              <a:t> </a:t>
            </a:r>
            <a:r>
              <a:rPr lang="fr-CA" sz="12800" dirty="0" err="1" smtClean="0"/>
              <a:t>childhood</a:t>
            </a:r>
            <a:r>
              <a:rPr lang="fr-CA" sz="8000" dirty="0" smtClean="0"/>
              <a:t>.</a:t>
            </a:r>
          </a:p>
          <a:p>
            <a:pPr marL="0" indent="0">
              <a:buNone/>
            </a:pPr>
            <a:r>
              <a:rPr lang="fr-CA" sz="7400" dirty="0" smtClean="0">
                <a:hlinkClick r:id="rId2"/>
              </a:rPr>
              <a:t>lien </a:t>
            </a:r>
            <a:r>
              <a:rPr lang="fr-CA" sz="7400" dirty="0">
                <a:hlinkClick r:id="rId2"/>
              </a:rPr>
              <a:t>télé tango</a:t>
            </a:r>
            <a:endParaRPr lang="fr-CA" sz="7400" dirty="0"/>
          </a:p>
          <a:p>
            <a:pPr marL="0" indent="0" algn="ctr">
              <a:buNone/>
            </a:pPr>
            <a:endParaRPr lang="fr-CA" sz="4600" b="1" u="sng" dirty="0" smtClean="0"/>
          </a:p>
          <a:p>
            <a:pPr marL="0" indent="0" algn="ctr">
              <a:buNone/>
            </a:pPr>
            <a:r>
              <a:rPr lang="fr-CA" sz="14400" b="1" u="sng" dirty="0"/>
              <a:t>L’enfant a le droit à son plaisir.</a:t>
            </a:r>
          </a:p>
          <a:p>
            <a:pPr marL="0" indent="0">
              <a:buNone/>
            </a:pPr>
            <a:endParaRPr lang="fr-CA" sz="2000" b="1" u="sng" dirty="0"/>
          </a:p>
          <a:p>
            <a:pPr marL="0" indent="0">
              <a:buNone/>
            </a:pPr>
            <a:endParaRPr lang="fr-CA" sz="1400" b="1" dirty="0" smtClean="0"/>
          </a:p>
          <a:p>
            <a:endParaRPr lang="fr-CA" sz="4000" b="1" dirty="0"/>
          </a:p>
          <a:p>
            <a:pPr marL="0" indent="0" algn="r">
              <a:buNone/>
            </a:pPr>
            <a:r>
              <a:rPr lang="fr-CA" sz="2000" b="1" i="1" dirty="0" smtClean="0"/>
              <a:t>(</a:t>
            </a:r>
            <a:r>
              <a:rPr lang="fr-CA" sz="2000" b="1" i="1" dirty="0" err="1" smtClean="0"/>
              <a:t>See</a:t>
            </a:r>
            <a:r>
              <a:rPr lang="fr-CA" sz="2000" b="1" i="1" dirty="0" smtClean="0"/>
              <a:t> </a:t>
            </a:r>
            <a:r>
              <a:rPr lang="fr-CA" sz="2000" b="1" i="1" dirty="0" err="1" smtClean="0"/>
              <a:t>students</a:t>
            </a:r>
            <a:r>
              <a:rPr lang="fr-CA" sz="2000" b="1" i="1" dirty="0" smtClean="0"/>
              <a:t>’ </a:t>
            </a:r>
            <a:r>
              <a:rPr lang="fr-CA" sz="2000" b="1" i="1" dirty="0" err="1" smtClean="0"/>
              <a:t>poems</a:t>
            </a:r>
            <a:r>
              <a:rPr lang="fr-CA" sz="2000" b="1" i="1" dirty="0"/>
              <a:t> </a:t>
            </a:r>
            <a:r>
              <a:rPr lang="fr-CA" sz="2000" b="1" i="1" dirty="0" smtClean="0"/>
              <a:t>in the package)</a:t>
            </a:r>
            <a:endParaRPr lang="fr-CA" sz="2000" b="1" i="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404664"/>
            <a:ext cx="3140596" cy="235544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355239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sz="quarter" idx="1"/>
          </p:nvPr>
        </p:nvSpPr>
        <p:spPr>
          <a:xfrm>
            <a:off x="457200" y="332656"/>
            <a:ext cx="7467600" cy="6141296"/>
          </a:xfrm>
        </p:spPr>
        <p:txBody>
          <a:bodyPr/>
          <a:lstStyle/>
          <a:p>
            <a:r>
              <a:rPr lang="fr-CA" sz="3600" b="1" dirty="0" smtClean="0"/>
              <a:t>L’orange</a:t>
            </a:r>
            <a:endParaRPr lang="fr-CA" sz="3600" b="1" dirty="0"/>
          </a:p>
          <a:p>
            <a:pPr marL="0" indent="0">
              <a:buNone/>
            </a:pPr>
            <a:r>
              <a:rPr lang="fr-CA" sz="3200" dirty="0"/>
              <a:t>Child </a:t>
            </a:r>
            <a:r>
              <a:rPr lang="fr-CA" sz="3200" dirty="0" err="1"/>
              <a:t>goes</a:t>
            </a:r>
            <a:r>
              <a:rPr lang="fr-CA" sz="3200" dirty="0"/>
              <a:t> </a:t>
            </a:r>
            <a:r>
              <a:rPr lang="fr-CA" sz="3200" dirty="0" err="1"/>
              <a:t>hungry</a:t>
            </a:r>
            <a:r>
              <a:rPr lang="fr-CA" sz="3200" dirty="0"/>
              <a:t> in class and </a:t>
            </a:r>
            <a:r>
              <a:rPr lang="fr-CA" sz="3200" dirty="0" err="1"/>
              <a:t>takes</a:t>
            </a:r>
            <a:r>
              <a:rPr lang="fr-CA" sz="3200" dirty="0"/>
              <a:t> an orange</a:t>
            </a:r>
          </a:p>
          <a:p>
            <a:pPr marL="0" indent="0">
              <a:buNone/>
            </a:pPr>
            <a:r>
              <a:rPr lang="fr-CA" sz="3200" dirty="0" err="1"/>
              <a:t>From</a:t>
            </a:r>
            <a:r>
              <a:rPr lang="fr-CA" sz="3200" dirty="0"/>
              <a:t> the </a:t>
            </a:r>
            <a:r>
              <a:rPr lang="fr-CA" sz="3200" dirty="0" err="1"/>
              <a:t>garbage</a:t>
            </a:r>
            <a:r>
              <a:rPr lang="fr-CA" sz="3200" dirty="0"/>
              <a:t>. </a:t>
            </a:r>
          </a:p>
          <a:p>
            <a:pPr marL="0" indent="0">
              <a:buNone/>
            </a:pPr>
            <a:r>
              <a:rPr lang="fr-CA" sz="1800" b="1" dirty="0"/>
              <a:t> </a:t>
            </a:r>
            <a:r>
              <a:rPr lang="fr-CA" sz="2800" b="1" u="sng" dirty="0" err="1"/>
              <a:t>Theme</a:t>
            </a:r>
            <a:r>
              <a:rPr lang="fr-CA" sz="2800" b="1" u="sng" dirty="0"/>
              <a:t>:  </a:t>
            </a:r>
            <a:r>
              <a:rPr lang="fr-CA" sz="2800" dirty="0" err="1"/>
              <a:t>hunger</a:t>
            </a:r>
            <a:r>
              <a:rPr lang="fr-CA" sz="2800" dirty="0"/>
              <a:t>, </a:t>
            </a:r>
            <a:r>
              <a:rPr lang="fr-CA" sz="2800" dirty="0" err="1"/>
              <a:t>homelessness</a:t>
            </a:r>
            <a:r>
              <a:rPr lang="fr-CA" sz="2800" dirty="0"/>
              <a:t>, </a:t>
            </a:r>
            <a:r>
              <a:rPr lang="fr-CA" sz="2800" dirty="0" err="1"/>
              <a:t>food</a:t>
            </a:r>
            <a:r>
              <a:rPr lang="fr-CA" sz="2800" dirty="0"/>
              <a:t> </a:t>
            </a:r>
            <a:r>
              <a:rPr lang="fr-CA" sz="2800" dirty="0" err="1"/>
              <a:t>security</a:t>
            </a:r>
            <a:r>
              <a:rPr lang="fr-CA" sz="1800" dirty="0" smtClean="0"/>
              <a:t>.</a:t>
            </a:r>
          </a:p>
          <a:p>
            <a:pPr marL="0" indent="0">
              <a:buNone/>
            </a:pPr>
            <a:endParaRPr lang="fr-CA" sz="1800" dirty="0"/>
          </a:p>
          <a:p>
            <a:pPr marL="0" indent="0" algn="ctr">
              <a:buNone/>
            </a:pPr>
            <a:r>
              <a:rPr lang="fr-CA" sz="3200" b="1" u="sng" dirty="0"/>
              <a:t>L’enfant a le droit de manger à sa faim</a:t>
            </a:r>
          </a:p>
          <a:p>
            <a:endParaRPr lang="en-CA" dirty="0"/>
          </a:p>
        </p:txBody>
      </p:sp>
    </p:spTree>
    <p:extLst>
      <p:ext uri="{BB962C8B-B14F-4D97-AF65-F5344CB8AC3E}">
        <p14:creationId xmlns:p14="http://schemas.microsoft.com/office/powerpoint/2010/main" val="5995812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b="1" dirty="0" err="1" smtClean="0"/>
              <a:t>Resources</a:t>
            </a:r>
            <a:endParaRPr lang="en-CA" b="1" dirty="0"/>
          </a:p>
        </p:txBody>
      </p:sp>
      <p:sp>
        <p:nvSpPr>
          <p:cNvPr id="3" name="Content Placeholder 2"/>
          <p:cNvSpPr>
            <a:spLocks noGrp="1"/>
          </p:cNvSpPr>
          <p:nvPr>
            <p:ph sz="quarter" idx="1"/>
          </p:nvPr>
        </p:nvSpPr>
        <p:spPr/>
        <p:txBody>
          <a:bodyPr>
            <a:normAutofit/>
          </a:bodyPr>
          <a:lstStyle/>
          <a:p>
            <a:pPr marL="0" indent="0">
              <a:buNone/>
            </a:pPr>
            <a:r>
              <a:rPr lang="en-CA" b="1" dirty="0"/>
              <a:t>Mon </a:t>
            </a:r>
            <a:r>
              <a:rPr lang="en-CA" b="1" dirty="0" err="1"/>
              <a:t>enfance</a:t>
            </a:r>
            <a:r>
              <a:rPr lang="en-CA" b="1" dirty="0"/>
              <a:t> au Vi</a:t>
            </a:r>
            <a:r>
              <a:rPr lang="fr-CA" b="1" dirty="0" err="1"/>
              <a:t>êt-nam</a:t>
            </a:r>
            <a:r>
              <a:rPr lang="fr-CA" b="1" dirty="0"/>
              <a:t> </a:t>
            </a:r>
          </a:p>
          <a:p>
            <a:pPr marL="0" indent="0">
              <a:buNone/>
            </a:pPr>
            <a:r>
              <a:rPr lang="fr-CA" b="1" dirty="0"/>
              <a:t>Voyage I – </a:t>
            </a:r>
            <a:r>
              <a:rPr lang="fr-CA" b="1" dirty="0" err="1"/>
              <a:t>Prentice</a:t>
            </a:r>
            <a:r>
              <a:rPr lang="fr-CA" b="1" dirty="0"/>
              <a:t> </a:t>
            </a:r>
            <a:r>
              <a:rPr lang="fr-CA" b="1" dirty="0" smtClean="0"/>
              <a:t>Hall</a:t>
            </a:r>
          </a:p>
          <a:p>
            <a:pPr marL="0" indent="0">
              <a:buNone/>
            </a:pPr>
            <a:endParaRPr lang="fr-CA" b="1" dirty="0"/>
          </a:p>
          <a:p>
            <a:pPr marL="0" indent="0">
              <a:buNone/>
            </a:pPr>
            <a:r>
              <a:rPr lang="fr-CA" b="1" dirty="0" smtClean="0"/>
              <a:t>Jacques Cousteau</a:t>
            </a:r>
          </a:p>
          <a:p>
            <a:pPr marL="0" indent="0">
              <a:buNone/>
            </a:pPr>
            <a:r>
              <a:rPr lang="fr-CA" b="1" dirty="0" smtClean="0"/>
              <a:t>Voyage II – </a:t>
            </a:r>
            <a:r>
              <a:rPr lang="fr-CA" b="1" dirty="0" err="1" smtClean="0"/>
              <a:t>Prentice</a:t>
            </a:r>
            <a:r>
              <a:rPr lang="fr-CA" b="1" dirty="0" smtClean="0"/>
              <a:t> Hall</a:t>
            </a:r>
          </a:p>
          <a:p>
            <a:pPr marL="0" indent="0">
              <a:buNone/>
            </a:pPr>
            <a:endParaRPr lang="fr-CA" b="1" dirty="0"/>
          </a:p>
          <a:p>
            <a:pPr marL="0" indent="0">
              <a:buNone/>
            </a:pPr>
            <a:r>
              <a:rPr lang="fr-CA" b="1" dirty="0" err="1" smtClean="0"/>
              <a:t>Hédi</a:t>
            </a:r>
            <a:r>
              <a:rPr lang="fr-CA" b="1" dirty="0" smtClean="0"/>
              <a:t> </a:t>
            </a:r>
            <a:r>
              <a:rPr lang="fr-CA" b="1" dirty="0" err="1" smtClean="0"/>
              <a:t>Bouraroui</a:t>
            </a:r>
            <a:r>
              <a:rPr lang="fr-CA" b="1" dirty="0" smtClean="0"/>
              <a:t> </a:t>
            </a:r>
            <a:r>
              <a:rPr lang="en-US" sz="3200" b="1" u="sng" dirty="0" err="1" smtClean="0"/>
              <a:t>Echosmos</a:t>
            </a:r>
            <a:r>
              <a:rPr lang="en-US" sz="3600" b="1" dirty="0"/>
              <a:t>, </a:t>
            </a:r>
          </a:p>
          <a:p>
            <a:endParaRPr lang="en-US" sz="3600" b="1" dirty="0"/>
          </a:p>
          <a:p>
            <a:r>
              <a:rPr lang="en-US" sz="1600" dirty="0"/>
              <a:t>1986 </a:t>
            </a:r>
            <a:r>
              <a:rPr lang="en-US" sz="1600" dirty="0">
                <a:hlinkClick r:id="rId2" tooltip="International Standard Book Number"/>
              </a:rPr>
              <a:t>ISBN</a:t>
            </a:r>
            <a:r>
              <a:rPr lang="en-US" sz="1600" dirty="0"/>
              <a:t> </a:t>
            </a:r>
            <a:r>
              <a:rPr lang="en-US" sz="1600" dirty="0">
                <a:hlinkClick r:id="rId3" tooltip="Special:BookSources/0-9691270-2-2"/>
              </a:rPr>
              <a:t>0-9691270-2-2</a:t>
            </a:r>
            <a:r>
              <a:rPr lang="en-US" sz="1600" dirty="0"/>
              <a:t> or </a:t>
            </a:r>
            <a:r>
              <a:rPr lang="en-US" sz="1600" dirty="0">
                <a:hlinkClick r:id="rId2" tooltip="International Standard Book Number"/>
              </a:rPr>
              <a:t>ISBN</a:t>
            </a:r>
            <a:r>
              <a:rPr lang="en-US" sz="1600" dirty="0"/>
              <a:t> </a:t>
            </a:r>
            <a:r>
              <a:rPr lang="en-US" sz="1600" dirty="0">
                <a:hlinkClick r:id="rId4" tooltip="Special:BookSources/0-9691270-3-0"/>
              </a:rPr>
              <a:t>0-9691270-3-0</a:t>
            </a:r>
            <a:endParaRPr lang="en-US" sz="1600" dirty="0"/>
          </a:p>
          <a:p>
            <a:pPr marL="0" indent="0">
              <a:buNone/>
            </a:pPr>
            <a:r>
              <a:rPr lang="fr-CA" b="1" dirty="0" smtClean="0"/>
              <a:t> </a:t>
            </a:r>
            <a:endParaRPr lang="en-CA" dirty="0"/>
          </a:p>
        </p:txBody>
      </p:sp>
    </p:spTree>
    <p:extLst>
      <p:ext uri="{BB962C8B-B14F-4D97-AF65-F5344CB8AC3E}">
        <p14:creationId xmlns:p14="http://schemas.microsoft.com/office/powerpoint/2010/main" val="31647103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a:t>
            </a:r>
            <a:r>
              <a:rPr lang="en-CA" dirty="0" smtClean="0"/>
              <a:t>/ </a:t>
            </a:r>
            <a:r>
              <a:rPr lang="en-US" dirty="0" smtClean="0"/>
              <a:t>Les </a:t>
            </a:r>
            <a:r>
              <a:rPr lang="en-US" dirty="0" err="1" smtClean="0"/>
              <a:t>ressources</a:t>
            </a:r>
            <a:endParaRPr lang="en-US" dirty="0"/>
          </a:p>
        </p:txBody>
      </p:sp>
      <p:sp>
        <p:nvSpPr>
          <p:cNvPr id="3" name="Content Placeholder 2"/>
          <p:cNvSpPr>
            <a:spLocks noGrp="1"/>
          </p:cNvSpPr>
          <p:nvPr>
            <p:ph sz="quarter" idx="1"/>
          </p:nvPr>
        </p:nvSpPr>
        <p:spPr/>
        <p:txBody>
          <a:bodyPr/>
          <a:lstStyle/>
          <a:p>
            <a:endParaRPr lang="en-US" dirty="0" smtClean="0">
              <a:hlinkClick r:id="rId2"/>
            </a:endParaRPr>
          </a:p>
          <a:p>
            <a:r>
              <a:rPr lang="en-US" dirty="0" smtClean="0">
                <a:hlinkClick r:id="rId2"/>
              </a:rPr>
              <a:t>1. Find the link to NFB’s Rights From the Heart / Les droits au </a:t>
            </a:r>
            <a:r>
              <a:rPr lang="en-US" dirty="0" err="1" smtClean="0">
                <a:hlinkClick r:id="rId2"/>
              </a:rPr>
              <a:t>coeur</a:t>
            </a:r>
            <a:r>
              <a:rPr lang="en-US" dirty="0" smtClean="0">
                <a:hlinkClick r:id="rId2"/>
              </a:rPr>
              <a:t>.</a:t>
            </a:r>
          </a:p>
          <a:p>
            <a:pPr>
              <a:buFont typeface="Wingdings" panose="05000000000000000000" pitchFamily="2" charset="2"/>
              <a:buChar char="Ø"/>
            </a:pPr>
            <a:r>
              <a:rPr lang="en-US" dirty="0" smtClean="0">
                <a:hlinkClick r:id="rId2"/>
              </a:rPr>
              <a:t>List of the rights from the UN convention for the rights of children</a:t>
            </a:r>
            <a:endParaRPr lang="en-US" dirty="0">
              <a:hlinkClick r:id="rId2"/>
            </a:endParaRPr>
          </a:p>
          <a:p>
            <a:r>
              <a:rPr lang="en-US" dirty="0" smtClean="0">
                <a:hlinkClick r:id="rId2"/>
              </a:rPr>
              <a:t>http://www3.nfb.ca/sg/34595.pdf</a:t>
            </a:r>
            <a:endParaRPr lang="en-US" dirty="0" smtClean="0"/>
          </a:p>
          <a:p>
            <a:endParaRPr lang="en-US" dirty="0"/>
          </a:p>
          <a:p>
            <a:endParaRPr lang="en-US" dirty="0"/>
          </a:p>
        </p:txBody>
      </p:sp>
    </p:spTree>
    <p:extLst>
      <p:ext uri="{BB962C8B-B14F-4D97-AF65-F5344CB8AC3E}">
        <p14:creationId xmlns:p14="http://schemas.microsoft.com/office/powerpoint/2010/main" val="24158099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sz="quarter" idx="1"/>
          </p:nvPr>
        </p:nvSpPr>
        <p:spPr/>
        <p:txBody>
          <a:bodyPr/>
          <a:lstStyle/>
          <a:p>
            <a:r>
              <a:rPr lang="fr-CA" dirty="0" err="1" smtClean="0"/>
              <a:t>Please</a:t>
            </a:r>
            <a:r>
              <a:rPr lang="fr-CA" dirty="0" smtClean="0"/>
              <a:t> </a:t>
            </a:r>
            <a:r>
              <a:rPr lang="fr-CA" dirty="0" err="1" smtClean="0"/>
              <a:t>find</a:t>
            </a:r>
            <a:r>
              <a:rPr lang="fr-CA" dirty="0" smtClean="0"/>
              <a:t> </a:t>
            </a:r>
            <a:r>
              <a:rPr lang="fr-CA" dirty="0" err="1" smtClean="0"/>
              <a:t>this</a:t>
            </a:r>
            <a:r>
              <a:rPr lang="fr-CA" dirty="0" smtClean="0"/>
              <a:t> </a:t>
            </a:r>
            <a:r>
              <a:rPr lang="fr-CA" dirty="0" err="1" smtClean="0"/>
              <a:t>material</a:t>
            </a:r>
            <a:r>
              <a:rPr lang="fr-CA" dirty="0" smtClean="0"/>
              <a:t> in </a:t>
            </a:r>
            <a:r>
              <a:rPr lang="fr-CA" dirty="0" err="1" smtClean="0"/>
              <a:t>electronic</a:t>
            </a:r>
            <a:r>
              <a:rPr lang="fr-CA" dirty="0" smtClean="0"/>
              <a:t> </a:t>
            </a:r>
            <a:r>
              <a:rPr lang="fr-CA" dirty="0" err="1" smtClean="0"/>
              <a:t>form</a:t>
            </a:r>
            <a:r>
              <a:rPr lang="fr-CA" dirty="0" smtClean="0"/>
              <a:t> at</a:t>
            </a:r>
          </a:p>
          <a:p>
            <a:endParaRPr lang="fr-CA" dirty="0" smtClean="0"/>
          </a:p>
          <a:p>
            <a:pPr marL="0" indent="0">
              <a:buNone/>
            </a:pPr>
            <a:r>
              <a:rPr lang="fr-CA" smtClean="0"/>
              <a:t>www.pollydobiecorefrench.weebly.com</a:t>
            </a:r>
            <a:endParaRPr lang="fr-CA" dirty="0" smtClean="0"/>
          </a:p>
          <a:p>
            <a:r>
              <a:rPr lang="fr-CA" dirty="0" smtClean="0">
                <a:hlinkClick r:id="rId2"/>
              </a:rPr>
              <a:t>www.pollydobiecorefrench.weebly.com</a:t>
            </a:r>
            <a:endParaRPr lang="fr-CA" dirty="0" smtClean="0"/>
          </a:p>
          <a:p>
            <a:endParaRPr lang="fr-CA" dirty="0"/>
          </a:p>
          <a:p>
            <a:r>
              <a:rPr lang="fr-CA" dirty="0" smtClean="0"/>
              <a:t>Polly </a:t>
            </a:r>
            <a:r>
              <a:rPr lang="fr-CA" dirty="0" err="1" smtClean="0"/>
              <a:t>Dobie</a:t>
            </a:r>
            <a:r>
              <a:rPr lang="fr-CA" dirty="0" smtClean="0"/>
              <a:t> (</a:t>
            </a:r>
            <a:r>
              <a:rPr lang="fr-CA" dirty="0" err="1" smtClean="0"/>
              <a:t>Core</a:t>
            </a:r>
            <a:r>
              <a:rPr lang="fr-CA" dirty="0" smtClean="0"/>
              <a:t> French 8-12, English, </a:t>
            </a:r>
            <a:r>
              <a:rPr lang="fr-CA" dirty="0" err="1" smtClean="0"/>
              <a:t>Creative</a:t>
            </a:r>
            <a:r>
              <a:rPr lang="fr-CA" dirty="0" smtClean="0"/>
              <a:t> </a:t>
            </a:r>
            <a:r>
              <a:rPr lang="fr-CA" dirty="0" err="1" smtClean="0"/>
              <a:t>Writing</a:t>
            </a:r>
            <a:r>
              <a:rPr lang="fr-CA" dirty="0" smtClean="0"/>
              <a:t>)</a:t>
            </a:r>
          </a:p>
          <a:p>
            <a:r>
              <a:rPr lang="fr-CA" dirty="0" smtClean="0"/>
              <a:t>Point Grey </a:t>
            </a:r>
            <a:r>
              <a:rPr lang="fr-CA" dirty="0" err="1" smtClean="0"/>
              <a:t>Secondary</a:t>
            </a:r>
            <a:endParaRPr lang="fr-CA" dirty="0" smtClean="0"/>
          </a:p>
          <a:p>
            <a:r>
              <a:rPr lang="fr-CA" dirty="0" smtClean="0">
                <a:hlinkClick r:id="rId3"/>
              </a:rPr>
              <a:t>pdobie@vsb.bc.ca</a:t>
            </a:r>
            <a:endParaRPr lang="fr-CA" dirty="0" smtClean="0"/>
          </a:p>
          <a:p>
            <a:r>
              <a:rPr lang="fr-CA" dirty="0" err="1" smtClean="0"/>
              <a:t>School</a:t>
            </a:r>
            <a:r>
              <a:rPr lang="fr-CA" dirty="0" smtClean="0"/>
              <a:t> phone:604-713-8220 </a:t>
            </a:r>
            <a:endParaRPr lang="en-CA" dirty="0"/>
          </a:p>
        </p:txBody>
      </p:sp>
    </p:spTree>
    <p:extLst>
      <p:ext uri="{BB962C8B-B14F-4D97-AF65-F5344CB8AC3E}">
        <p14:creationId xmlns:p14="http://schemas.microsoft.com/office/powerpoint/2010/main" val="275232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457200" y="332656"/>
            <a:ext cx="7467600" cy="6141296"/>
          </a:xfrm>
        </p:spPr>
        <p:txBody>
          <a:bodyPr>
            <a:normAutofit/>
          </a:bodyPr>
          <a:lstStyle/>
          <a:p>
            <a:r>
              <a:rPr lang="en-US" sz="4000" b="1" dirty="0"/>
              <a:t>The communication competency </a:t>
            </a:r>
            <a:r>
              <a:rPr lang="en-US" sz="3600" dirty="0"/>
              <a:t>encompasses the set of abilities that students use to impart and exchange information, experiences and ideas, to explore the world around them, and to understand and effectively engage in the use of digital media.</a:t>
            </a:r>
          </a:p>
        </p:txBody>
      </p:sp>
    </p:spTree>
    <p:extLst>
      <p:ext uri="{BB962C8B-B14F-4D97-AF65-F5344CB8AC3E}">
        <p14:creationId xmlns:p14="http://schemas.microsoft.com/office/powerpoint/2010/main" val="23504522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457200" y="260648"/>
            <a:ext cx="7467600" cy="6213304"/>
          </a:xfrm>
        </p:spPr>
        <p:txBody>
          <a:bodyPr>
            <a:normAutofit lnSpcReduction="10000"/>
          </a:bodyPr>
          <a:lstStyle/>
          <a:p>
            <a:r>
              <a:rPr lang="en-US" sz="4400" b="1" dirty="0"/>
              <a:t>Critical thinking</a:t>
            </a:r>
            <a:r>
              <a:rPr lang="en-US" dirty="0"/>
              <a:t> </a:t>
            </a:r>
            <a:r>
              <a:rPr lang="en-US" sz="3200" dirty="0"/>
              <a:t>involves making judgments based on reasoning: students consider options; </a:t>
            </a:r>
            <a:r>
              <a:rPr lang="en-US" sz="3200" dirty="0">
                <a:solidFill>
                  <a:srgbClr val="FF3300"/>
                </a:solidFill>
              </a:rPr>
              <a:t>analyze</a:t>
            </a:r>
            <a:r>
              <a:rPr lang="en-US" sz="3200" dirty="0"/>
              <a:t> these using specific criteria; and </a:t>
            </a:r>
            <a:r>
              <a:rPr lang="en-US" sz="3200" dirty="0">
                <a:solidFill>
                  <a:srgbClr val="FF3300"/>
                </a:solidFill>
              </a:rPr>
              <a:t>draw conclusions </a:t>
            </a:r>
            <a:r>
              <a:rPr lang="en-US" sz="3200" dirty="0"/>
              <a:t>and make </a:t>
            </a:r>
            <a:r>
              <a:rPr lang="en-US" sz="3200" dirty="0">
                <a:solidFill>
                  <a:srgbClr val="FF3300"/>
                </a:solidFill>
              </a:rPr>
              <a:t>judgments</a:t>
            </a:r>
            <a:r>
              <a:rPr lang="en-US" sz="3200" dirty="0"/>
              <a:t>. Critical thinking competency encompasses a set of abilities that students use to </a:t>
            </a:r>
            <a:r>
              <a:rPr lang="en-US" sz="3200" dirty="0">
                <a:solidFill>
                  <a:srgbClr val="FF3300"/>
                </a:solidFill>
              </a:rPr>
              <a:t>examine</a:t>
            </a:r>
            <a:r>
              <a:rPr lang="en-US" sz="3200" dirty="0"/>
              <a:t> their </a:t>
            </a:r>
            <a:r>
              <a:rPr lang="en-US" sz="3200" dirty="0">
                <a:solidFill>
                  <a:srgbClr val="FF3300"/>
                </a:solidFill>
              </a:rPr>
              <a:t>own</a:t>
            </a:r>
            <a:r>
              <a:rPr lang="en-US" sz="3200" dirty="0"/>
              <a:t> thinking, and that of </a:t>
            </a:r>
            <a:r>
              <a:rPr lang="en-US" sz="3200" dirty="0">
                <a:solidFill>
                  <a:srgbClr val="FF3300"/>
                </a:solidFill>
              </a:rPr>
              <a:t>others</a:t>
            </a:r>
            <a:r>
              <a:rPr lang="en-US" sz="3200" dirty="0"/>
              <a:t>, about information that they receive through observation, experience, and various forms of communication.</a:t>
            </a:r>
          </a:p>
        </p:txBody>
      </p:sp>
    </p:spTree>
    <p:extLst>
      <p:ext uri="{BB962C8B-B14F-4D97-AF65-F5344CB8AC3E}">
        <p14:creationId xmlns:p14="http://schemas.microsoft.com/office/powerpoint/2010/main" val="41841723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a:xfrm>
            <a:off x="457200" y="332656"/>
            <a:ext cx="7467600" cy="6141296"/>
          </a:xfrm>
        </p:spPr>
        <p:txBody>
          <a:bodyPr>
            <a:normAutofit fontScale="92500" lnSpcReduction="10000"/>
          </a:bodyPr>
          <a:lstStyle/>
          <a:p>
            <a:r>
              <a:rPr lang="en-US" sz="4800" b="1" dirty="0"/>
              <a:t>Social responsibility </a:t>
            </a:r>
            <a:r>
              <a:rPr lang="en-US" sz="3600" dirty="0"/>
              <a:t>involves the ability and disposition to </a:t>
            </a:r>
            <a:r>
              <a:rPr lang="en-US" sz="3600" dirty="0">
                <a:solidFill>
                  <a:srgbClr val="FF3300"/>
                </a:solidFill>
              </a:rPr>
              <a:t>consider </a:t>
            </a:r>
            <a:r>
              <a:rPr lang="en-US" sz="3600" dirty="0"/>
              <a:t>the interdependence of people with each other and the natural environment; to </a:t>
            </a:r>
            <a:r>
              <a:rPr lang="en-US" sz="3600" dirty="0">
                <a:solidFill>
                  <a:srgbClr val="FF3300"/>
                </a:solidFill>
              </a:rPr>
              <a:t>contribute </a:t>
            </a:r>
            <a:r>
              <a:rPr lang="en-US" sz="3600" dirty="0"/>
              <a:t>positively to one’s family, community, society, and the environment; to </a:t>
            </a:r>
            <a:r>
              <a:rPr lang="en-US" sz="3600" dirty="0">
                <a:solidFill>
                  <a:srgbClr val="FF3300"/>
                </a:solidFill>
              </a:rPr>
              <a:t>resolve problems </a:t>
            </a:r>
            <a:r>
              <a:rPr lang="en-US" sz="3600" dirty="0"/>
              <a:t>peacefully; to </a:t>
            </a:r>
            <a:r>
              <a:rPr lang="en-US" sz="3600" dirty="0">
                <a:solidFill>
                  <a:srgbClr val="FF3300"/>
                </a:solidFill>
              </a:rPr>
              <a:t>empathize</a:t>
            </a:r>
            <a:r>
              <a:rPr lang="en-US" sz="3600" dirty="0"/>
              <a:t> with others and appreciate their perspectives; and to </a:t>
            </a:r>
            <a:r>
              <a:rPr lang="en-US" sz="3600" dirty="0">
                <a:solidFill>
                  <a:srgbClr val="FF3300"/>
                </a:solidFill>
              </a:rPr>
              <a:t>create and maintain healthy </a:t>
            </a:r>
            <a:r>
              <a:rPr lang="en-US" sz="3600" dirty="0"/>
              <a:t>relationships.</a:t>
            </a:r>
          </a:p>
        </p:txBody>
      </p:sp>
    </p:spTree>
    <p:extLst>
      <p:ext uri="{BB962C8B-B14F-4D97-AF65-F5344CB8AC3E}">
        <p14:creationId xmlns:p14="http://schemas.microsoft.com/office/powerpoint/2010/main" val="31858528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457200" y="260648"/>
            <a:ext cx="7467600" cy="6213304"/>
          </a:xfrm>
        </p:spPr>
        <p:txBody>
          <a:bodyPr>
            <a:normAutofit lnSpcReduction="10000"/>
          </a:bodyPr>
          <a:lstStyle/>
          <a:p>
            <a:r>
              <a:rPr lang="en-US" sz="4400" b="1" dirty="0"/>
              <a:t>Personal awareness </a:t>
            </a:r>
            <a:r>
              <a:rPr lang="en-US" sz="3200" dirty="0"/>
              <a:t>and responsibility includes the skills, strategies, and dispositions that help students to stay </a:t>
            </a:r>
            <a:r>
              <a:rPr lang="en-US" sz="3200" dirty="0">
                <a:solidFill>
                  <a:srgbClr val="FF3300"/>
                </a:solidFill>
              </a:rPr>
              <a:t>healthy</a:t>
            </a:r>
            <a:r>
              <a:rPr lang="en-US" sz="3200" dirty="0"/>
              <a:t> and </a:t>
            </a:r>
            <a:r>
              <a:rPr lang="en-US" sz="3200" dirty="0">
                <a:solidFill>
                  <a:srgbClr val="FF3300"/>
                </a:solidFill>
              </a:rPr>
              <a:t>active, </a:t>
            </a:r>
            <a:r>
              <a:rPr lang="en-US" sz="3200" dirty="0"/>
              <a:t>set goals, monitor progress, regulate emotions, </a:t>
            </a:r>
            <a:r>
              <a:rPr lang="en-US" sz="3200" dirty="0">
                <a:solidFill>
                  <a:srgbClr val="FF3300"/>
                </a:solidFill>
              </a:rPr>
              <a:t>respect</a:t>
            </a:r>
            <a:r>
              <a:rPr lang="en-US" sz="3200" dirty="0"/>
              <a:t> their own rights and the rights of others, manage stress, and</a:t>
            </a:r>
            <a:r>
              <a:rPr lang="en-US" sz="3200" dirty="0">
                <a:solidFill>
                  <a:srgbClr val="FF3300"/>
                </a:solidFill>
              </a:rPr>
              <a:t> persevere </a:t>
            </a:r>
            <a:r>
              <a:rPr lang="en-US" sz="3200" dirty="0"/>
              <a:t>in difficult situations. Students who demonstrate personal </a:t>
            </a:r>
            <a:r>
              <a:rPr lang="en-US" sz="3200" dirty="0">
                <a:solidFill>
                  <a:srgbClr val="FF3300"/>
                </a:solidFill>
              </a:rPr>
              <a:t>awareness </a:t>
            </a:r>
            <a:r>
              <a:rPr lang="en-US" sz="3200" dirty="0"/>
              <a:t>and responsibility demonstrate self-respect and express a sense of </a:t>
            </a:r>
            <a:r>
              <a:rPr lang="en-US" sz="3600" b="1" dirty="0">
                <a:solidFill>
                  <a:srgbClr val="FF3300"/>
                </a:solidFill>
                <a:effectLst>
                  <a:outerShdw blurRad="38100" dist="38100" dir="2700000" algn="tl">
                    <a:srgbClr val="000000">
                      <a:alpha val="43137"/>
                    </a:srgbClr>
                  </a:outerShdw>
                </a:effectLst>
              </a:rPr>
              <a:t>personal well-being.</a:t>
            </a:r>
            <a:r>
              <a:rPr lang="en-US" sz="3200" dirty="0"/>
              <a:t> </a:t>
            </a:r>
          </a:p>
        </p:txBody>
      </p:sp>
    </p:spTree>
    <p:extLst>
      <p:ext uri="{BB962C8B-B14F-4D97-AF65-F5344CB8AC3E}">
        <p14:creationId xmlns:p14="http://schemas.microsoft.com/office/powerpoint/2010/main" val="369296775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607</TotalTime>
  <Words>1678</Words>
  <Application>Microsoft Office PowerPoint</Application>
  <PresentationFormat>On-screen Show (4:3)</PresentationFormat>
  <Paragraphs>343</Paragraphs>
  <Slides>56</Slides>
  <Notes>1</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Oriel</vt:lpstr>
      <vt:lpstr>Creative Works in Our Core French Classroom  Polly Dobie – Point Grey Secondary Vancouver School Board Modern Languages Pro-d February 19, 2018 </vt:lpstr>
      <vt:lpstr>PowerPoint Presentation</vt:lpstr>
      <vt:lpstr>SELF &amp; OTHERS</vt:lpstr>
      <vt:lpstr>CULTURE </vt:lpstr>
      <vt:lpstr>A student’s perspective-Cultural ripples</vt:lpstr>
      <vt:lpstr>PowerPoint Presentation</vt:lpstr>
      <vt:lpstr>PowerPoint Presentation</vt:lpstr>
      <vt:lpstr>PowerPoint Presentation</vt:lpstr>
      <vt:lpstr>PowerPoint Presentation</vt:lpstr>
      <vt:lpstr>PowerPoint Presentation</vt:lpstr>
      <vt:lpstr>New curriculum</vt:lpstr>
      <vt:lpstr>culture</vt:lpstr>
      <vt:lpstr>New Curriculum – Big Ideas</vt:lpstr>
      <vt:lpstr>PowerPoint Presentation</vt:lpstr>
      <vt:lpstr>The importance of digging into the vocabulary &amp; interacting with text before making the found poem</vt:lpstr>
      <vt:lpstr>Poème trouvé –  français 10  point grey</vt:lpstr>
      <vt:lpstr>Trouvez la liberté (de shannon )</vt:lpstr>
      <vt:lpstr>PowerPoint Presentation</vt:lpstr>
      <vt:lpstr>Tirer les textes de  non-fiction</vt:lpstr>
      <vt:lpstr>Poème trouvé tiré du texte de non-fiction – jacques cousteau</vt:lpstr>
      <vt:lpstr>Poème trouvé tiré du texte de non-fiction – jacques cousteau</vt:lpstr>
      <vt:lpstr>     Extending thinking    extended thinking – making personal connections</vt:lpstr>
      <vt:lpstr>Règles:</vt:lpstr>
      <vt:lpstr>Ecriture libre…. </vt:lpstr>
      <vt:lpstr>PowerPoint Presentation</vt:lpstr>
      <vt:lpstr>Further extention </vt:lpstr>
      <vt:lpstr> </vt:lpstr>
      <vt:lpstr>Teaching strategy:   Dice/ les dès</vt:lpstr>
      <vt:lpstr>Moving from prose to poetry</vt:lpstr>
      <vt:lpstr>Original lines from freewrite </vt:lpstr>
      <vt:lpstr>Rouler le dès (re-order the lines)</vt:lpstr>
      <vt:lpstr>Re-title, make small grammatical changes if necessary…. </vt:lpstr>
      <vt:lpstr>Activité: métaphore</vt:lpstr>
      <vt:lpstr>Métaphore – (français 12) B1 ou b2</vt:lpstr>
      <vt:lpstr>PowerPoint Presentation</vt:lpstr>
      <vt:lpstr>PowerPoint Presentation</vt:lpstr>
      <vt:lpstr>Teaching strategy: </vt:lpstr>
      <vt:lpstr>Je voudrais voir la mer  (audio)</vt:lpstr>
      <vt:lpstr>  Rémue-méninge Brainstorming  -  great songs for this exercise… </vt:lpstr>
      <vt:lpstr>Teaching strategy:</vt:lpstr>
      <vt:lpstr>Suggested songs:  </vt:lpstr>
      <vt:lpstr>Les poèmes en traduction</vt:lpstr>
      <vt:lpstr>    2 poèmes :  play with trying out translation.  Hédi Bouraoui    </vt:lpstr>
      <vt:lpstr>Une image</vt:lpstr>
      <vt:lpstr>Qui suis-je?</vt:lpstr>
      <vt:lpstr>Qui suis-je?</vt:lpstr>
      <vt:lpstr>Poème encadré (framework poem)</vt:lpstr>
      <vt:lpstr>   Poème de prédiction – Apprivoise-moi. De nos études du Petit Prince (St. Exupèry) </vt:lpstr>
      <vt:lpstr>Le napperon (placemat)</vt:lpstr>
      <vt:lpstr>L’histoire multi-sensorielle</vt:lpstr>
      <vt:lpstr>Les films onf </vt:lpstr>
      <vt:lpstr>NFB/ONF animated  films…..</vt:lpstr>
      <vt:lpstr>PowerPoint Presentation</vt:lpstr>
      <vt:lpstr>Resources</vt:lpstr>
      <vt:lpstr>Resources / Les ressources</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Works in Our Core French Classroom  Polly Dobie – Point Grey Secondary Vancouver School Board Modern Languages Pro-d February 19, 2018</dc:title>
  <dc:creator>Polly</dc:creator>
  <cp:lastModifiedBy>ciaran/polly shields/dobie</cp:lastModifiedBy>
  <cp:revision>102</cp:revision>
  <cp:lastPrinted>2018-02-18T00:01:46Z</cp:lastPrinted>
  <dcterms:created xsi:type="dcterms:W3CDTF">2018-02-02T17:08:12Z</dcterms:created>
  <dcterms:modified xsi:type="dcterms:W3CDTF">2018-02-18T04:16:02Z</dcterms:modified>
</cp:coreProperties>
</file>